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3"/>
  </p:notesMasterIdLst>
  <p:sldIdLst>
    <p:sldId id="256" r:id="rId3"/>
    <p:sldId id="257" r:id="rId4"/>
    <p:sldId id="258" r:id="rId5"/>
    <p:sldId id="259" r:id="rId6"/>
    <p:sldId id="263" r:id="rId7"/>
    <p:sldId id="260" r:id="rId8"/>
    <p:sldId id="261" r:id="rId9"/>
    <p:sldId id="264" r:id="rId10"/>
    <p:sldId id="262" r:id="rId11"/>
    <p:sldId id="265" r:id="rId12"/>
    <p:sldId id="266" r:id="rId13"/>
    <p:sldId id="268" r:id="rId14"/>
    <p:sldId id="267" r:id="rId15"/>
    <p:sldId id="281" r:id="rId16"/>
    <p:sldId id="282" r:id="rId17"/>
    <p:sldId id="283" r:id="rId18"/>
    <p:sldId id="284" r:id="rId19"/>
    <p:sldId id="285" r:id="rId20"/>
    <p:sldId id="269" r:id="rId21"/>
    <p:sldId id="270" r:id="rId22"/>
    <p:sldId id="271" r:id="rId23"/>
    <p:sldId id="272" r:id="rId24"/>
    <p:sldId id="273" r:id="rId25"/>
    <p:sldId id="274" r:id="rId26"/>
    <p:sldId id="275" r:id="rId27"/>
    <p:sldId id="276" r:id="rId28"/>
    <p:sldId id="277" r:id="rId29"/>
    <p:sldId id="278" r:id="rId30"/>
    <p:sldId id="280" r:id="rId31"/>
    <p:sldId id="279" r:id="rId32"/>
  </p:sldIdLst>
  <p:sldSz cx="9144000" cy="6858000" type="screen4x3"/>
  <p:notesSz cx="7315200" cy="9601200"/>
  <p:custDataLst>
    <p:custData r:id="rId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72" autoAdjust="0"/>
  </p:normalViewPr>
  <p:slideViewPr>
    <p:cSldViewPr>
      <p:cViewPr>
        <p:scale>
          <a:sx n="87" d="100"/>
          <a:sy n="87" d="100"/>
        </p:scale>
        <p:origin x="-78" y="8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D1FFE6-5DE7-43D5-822E-4A37FE4087A6}" type="doc">
      <dgm:prSet loTypeId="urn:microsoft.com/office/officeart/2005/8/layout/vList2" loCatId="list" qsTypeId="urn:microsoft.com/office/officeart/2005/8/quickstyle/simple1" qsCatId="simple" csTypeId="urn:microsoft.com/office/officeart/2005/8/colors/accent2_4" csCatId="accent2"/>
      <dgm:spPr/>
      <dgm:t>
        <a:bodyPr/>
        <a:lstStyle/>
        <a:p>
          <a:endParaRPr lang="en-US"/>
        </a:p>
      </dgm:t>
    </dgm:pt>
    <dgm:pt modelId="{9FD9CCBC-4D5D-46E1-BF3F-2B0827E81008}">
      <dgm:prSet/>
      <dgm:spPr/>
      <dgm:t>
        <a:bodyPr/>
        <a:lstStyle/>
        <a:p>
          <a:pPr rtl="0"/>
          <a:r>
            <a:rPr lang="en-US" dirty="0" smtClean="0"/>
            <a:t>Convert bulleted list</a:t>
          </a:r>
          <a:endParaRPr lang="en-US" dirty="0"/>
        </a:p>
      </dgm:t>
    </dgm:pt>
    <dgm:pt modelId="{EB1F471C-82EA-4964-8A75-454B9DDC6E28}" type="parTrans" cxnId="{E5206833-A7A0-433E-AC7F-A2B948B95366}">
      <dgm:prSet/>
      <dgm:spPr/>
      <dgm:t>
        <a:bodyPr/>
        <a:lstStyle/>
        <a:p>
          <a:endParaRPr lang="en-US"/>
        </a:p>
      </dgm:t>
    </dgm:pt>
    <dgm:pt modelId="{666883CD-3625-4DF6-BEEA-539A0B4592B8}" type="sibTrans" cxnId="{E5206833-A7A0-433E-AC7F-A2B948B95366}">
      <dgm:prSet/>
      <dgm:spPr/>
      <dgm:t>
        <a:bodyPr/>
        <a:lstStyle/>
        <a:p>
          <a:endParaRPr lang="en-US"/>
        </a:p>
      </dgm:t>
    </dgm:pt>
    <dgm:pt modelId="{32594F9F-0B84-4D73-9EAC-86A91AD26568}">
      <dgm:prSet/>
      <dgm:spPr/>
      <dgm:t>
        <a:bodyPr/>
        <a:lstStyle/>
        <a:p>
          <a:pPr rtl="0"/>
          <a:r>
            <a:rPr lang="en-US" dirty="0" smtClean="0"/>
            <a:t>Select placeholder</a:t>
          </a:r>
          <a:endParaRPr lang="en-US" dirty="0"/>
        </a:p>
      </dgm:t>
    </dgm:pt>
    <dgm:pt modelId="{6F2FB486-4E59-4481-96D8-E8B10DC7EA48}" type="parTrans" cxnId="{D859195F-CFAD-4AEC-8D4D-7F7E660CA920}">
      <dgm:prSet/>
      <dgm:spPr/>
      <dgm:t>
        <a:bodyPr/>
        <a:lstStyle/>
        <a:p>
          <a:endParaRPr lang="en-US"/>
        </a:p>
      </dgm:t>
    </dgm:pt>
    <dgm:pt modelId="{DEA1F590-E8DA-46B1-BFB1-5F80B5300EFC}" type="sibTrans" cxnId="{D859195F-CFAD-4AEC-8D4D-7F7E660CA920}">
      <dgm:prSet/>
      <dgm:spPr/>
      <dgm:t>
        <a:bodyPr/>
        <a:lstStyle/>
        <a:p>
          <a:endParaRPr lang="en-US"/>
        </a:p>
      </dgm:t>
    </dgm:pt>
    <dgm:pt modelId="{3D046464-1A92-4A82-96CA-7FDC6AA17789}">
      <dgm:prSet/>
      <dgm:spPr/>
      <dgm:t>
        <a:bodyPr/>
        <a:lstStyle/>
        <a:p>
          <a:pPr rtl="0"/>
          <a:r>
            <a:rPr lang="en-US" dirty="0" smtClean="0"/>
            <a:t>Home</a:t>
          </a:r>
          <a:endParaRPr lang="en-US" dirty="0"/>
        </a:p>
      </dgm:t>
    </dgm:pt>
    <dgm:pt modelId="{46EAAD83-CB5F-41FD-966E-3E3AD88130E0}" type="parTrans" cxnId="{13BADF6C-495C-49C2-B58F-7B632F861B30}">
      <dgm:prSet/>
      <dgm:spPr/>
      <dgm:t>
        <a:bodyPr/>
        <a:lstStyle/>
        <a:p>
          <a:endParaRPr lang="en-US"/>
        </a:p>
      </dgm:t>
    </dgm:pt>
    <dgm:pt modelId="{A5C093BE-DE66-4F2D-A558-94C299F9D2A3}" type="sibTrans" cxnId="{13BADF6C-495C-49C2-B58F-7B632F861B30}">
      <dgm:prSet/>
      <dgm:spPr/>
      <dgm:t>
        <a:bodyPr/>
        <a:lstStyle/>
        <a:p>
          <a:endParaRPr lang="en-US"/>
        </a:p>
      </dgm:t>
    </dgm:pt>
    <dgm:pt modelId="{E4E05F74-CB6E-4A29-A1B9-E68B94EB430C}">
      <dgm:prSet/>
      <dgm:spPr/>
      <dgm:t>
        <a:bodyPr/>
        <a:lstStyle/>
        <a:p>
          <a:pPr rtl="0"/>
          <a:r>
            <a:rPr lang="en-US" dirty="0" smtClean="0"/>
            <a:t>Paragraph Group</a:t>
          </a:r>
          <a:endParaRPr lang="en-US" dirty="0"/>
        </a:p>
      </dgm:t>
    </dgm:pt>
    <dgm:pt modelId="{B525D1AE-87DA-46AF-89DB-756E9229AC3C}" type="parTrans" cxnId="{DA96CAB1-5D0A-4B87-99D3-C5D51044CCCF}">
      <dgm:prSet/>
      <dgm:spPr/>
      <dgm:t>
        <a:bodyPr/>
        <a:lstStyle/>
        <a:p>
          <a:endParaRPr lang="en-US"/>
        </a:p>
      </dgm:t>
    </dgm:pt>
    <dgm:pt modelId="{6AA573F9-AAC9-48EF-8358-E86F8BA5922F}" type="sibTrans" cxnId="{DA96CAB1-5D0A-4B87-99D3-C5D51044CCCF}">
      <dgm:prSet/>
      <dgm:spPr/>
      <dgm:t>
        <a:bodyPr/>
        <a:lstStyle/>
        <a:p>
          <a:endParaRPr lang="en-US"/>
        </a:p>
      </dgm:t>
    </dgm:pt>
    <dgm:pt modelId="{892B7980-2BD0-4B5F-B1B8-7BFD96573C80}">
      <dgm:prSet/>
      <dgm:spPr/>
      <dgm:t>
        <a:bodyPr/>
        <a:lstStyle/>
        <a:p>
          <a:pPr rtl="0"/>
          <a:r>
            <a:rPr lang="en-US" dirty="0" smtClean="0"/>
            <a:t>Convert to Smart Art</a:t>
          </a:r>
          <a:endParaRPr lang="en-US" dirty="0"/>
        </a:p>
      </dgm:t>
    </dgm:pt>
    <dgm:pt modelId="{F926A07B-521E-45B2-AB0C-2011C2EFD0FB}" type="parTrans" cxnId="{73E7ABDA-CAF1-4E20-9E4C-C106666E3842}">
      <dgm:prSet/>
      <dgm:spPr/>
      <dgm:t>
        <a:bodyPr/>
        <a:lstStyle/>
        <a:p>
          <a:endParaRPr lang="en-US"/>
        </a:p>
      </dgm:t>
    </dgm:pt>
    <dgm:pt modelId="{6C0DAF94-33E5-4C15-B07B-70FE39B35518}" type="sibTrans" cxnId="{73E7ABDA-CAF1-4E20-9E4C-C106666E3842}">
      <dgm:prSet/>
      <dgm:spPr/>
      <dgm:t>
        <a:bodyPr/>
        <a:lstStyle/>
        <a:p>
          <a:endParaRPr lang="en-US"/>
        </a:p>
      </dgm:t>
    </dgm:pt>
    <dgm:pt modelId="{9E47BA5B-DD08-4BB1-897D-A2DC16089078}" type="pres">
      <dgm:prSet presAssocID="{60D1FFE6-5DE7-43D5-822E-4A37FE4087A6}" presName="linear" presStyleCnt="0">
        <dgm:presLayoutVars>
          <dgm:animLvl val="lvl"/>
          <dgm:resizeHandles val="exact"/>
        </dgm:presLayoutVars>
      </dgm:prSet>
      <dgm:spPr/>
      <dgm:t>
        <a:bodyPr/>
        <a:lstStyle/>
        <a:p>
          <a:endParaRPr lang="en-US"/>
        </a:p>
      </dgm:t>
    </dgm:pt>
    <dgm:pt modelId="{C83437C0-F122-4BF4-85F9-97D01D6AB6D3}" type="pres">
      <dgm:prSet presAssocID="{9FD9CCBC-4D5D-46E1-BF3F-2B0827E81008}" presName="parentText" presStyleLbl="node1" presStyleIdx="0" presStyleCnt="5">
        <dgm:presLayoutVars>
          <dgm:chMax val="0"/>
          <dgm:bulletEnabled val="1"/>
        </dgm:presLayoutVars>
      </dgm:prSet>
      <dgm:spPr/>
      <dgm:t>
        <a:bodyPr/>
        <a:lstStyle/>
        <a:p>
          <a:endParaRPr lang="en-US"/>
        </a:p>
      </dgm:t>
    </dgm:pt>
    <dgm:pt modelId="{D63C8FB6-B74C-4935-84BF-FE52A0DFDEF8}" type="pres">
      <dgm:prSet presAssocID="{666883CD-3625-4DF6-BEEA-539A0B4592B8}" presName="spacer" presStyleCnt="0"/>
      <dgm:spPr/>
    </dgm:pt>
    <dgm:pt modelId="{171F23EC-FB89-4CB4-BB2A-B27D62B9AC30}" type="pres">
      <dgm:prSet presAssocID="{32594F9F-0B84-4D73-9EAC-86A91AD26568}" presName="parentText" presStyleLbl="node1" presStyleIdx="1" presStyleCnt="5">
        <dgm:presLayoutVars>
          <dgm:chMax val="0"/>
          <dgm:bulletEnabled val="1"/>
        </dgm:presLayoutVars>
      </dgm:prSet>
      <dgm:spPr/>
      <dgm:t>
        <a:bodyPr/>
        <a:lstStyle/>
        <a:p>
          <a:endParaRPr lang="en-US"/>
        </a:p>
      </dgm:t>
    </dgm:pt>
    <dgm:pt modelId="{13FB0C78-00FA-4E41-AD60-722B4E052F91}" type="pres">
      <dgm:prSet presAssocID="{DEA1F590-E8DA-46B1-BFB1-5F80B5300EFC}" presName="spacer" presStyleCnt="0"/>
      <dgm:spPr/>
    </dgm:pt>
    <dgm:pt modelId="{CD55206A-7227-4863-B6DA-8EE08DE37469}" type="pres">
      <dgm:prSet presAssocID="{3D046464-1A92-4A82-96CA-7FDC6AA17789}" presName="parentText" presStyleLbl="node1" presStyleIdx="2" presStyleCnt="5">
        <dgm:presLayoutVars>
          <dgm:chMax val="0"/>
          <dgm:bulletEnabled val="1"/>
        </dgm:presLayoutVars>
      </dgm:prSet>
      <dgm:spPr/>
      <dgm:t>
        <a:bodyPr/>
        <a:lstStyle/>
        <a:p>
          <a:endParaRPr lang="en-US"/>
        </a:p>
      </dgm:t>
    </dgm:pt>
    <dgm:pt modelId="{4520854E-4005-4020-9CC8-7B214C3D96A9}" type="pres">
      <dgm:prSet presAssocID="{A5C093BE-DE66-4F2D-A558-94C299F9D2A3}" presName="spacer" presStyleCnt="0"/>
      <dgm:spPr/>
    </dgm:pt>
    <dgm:pt modelId="{0FAFFD4B-747E-40BC-8950-38E08BBF4BD7}" type="pres">
      <dgm:prSet presAssocID="{E4E05F74-CB6E-4A29-A1B9-E68B94EB430C}" presName="parentText" presStyleLbl="node1" presStyleIdx="3" presStyleCnt="5">
        <dgm:presLayoutVars>
          <dgm:chMax val="0"/>
          <dgm:bulletEnabled val="1"/>
        </dgm:presLayoutVars>
      </dgm:prSet>
      <dgm:spPr/>
      <dgm:t>
        <a:bodyPr/>
        <a:lstStyle/>
        <a:p>
          <a:endParaRPr lang="en-US"/>
        </a:p>
      </dgm:t>
    </dgm:pt>
    <dgm:pt modelId="{A288BA4A-5A65-4927-B0B8-C2EAA35A33FF}" type="pres">
      <dgm:prSet presAssocID="{6AA573F9-AAC9-48EF-8358-E86F8BA5922F}" presName="spacer" presStyleCnt="0"/>
      <dgm:spPr/>
    </dgm:pt>
    <dgm:pt modelId="{5AEBFEE5-09C9-4991-9646-D8F72E20AE59}" type="pres">
      <dgm:prSet presAssocID="{892B7980-2BD0-4B5F-B1B8-7BFD96573C80}" presName="parentText" presStyleLbl="node1" presStyleIdx="4" presStyleCnt="5">
        <dgm:presLayoutVars>
          <dgm:chMax val="0"/>
          <dgm:bulletEnabled val="1"/>
        </dgm:presLayoutVars>
      </dgm:prSet>
      <dgm:spPr/>
      <dgm:t>
        <a:bodyPr/>
        <a:lstStyle/>
        <a:p>
          <a:endParaRPr lang="en-US"/>
        </a:p>
      </dgm:t>
    </dgm:pt>
  </dgm:ptLst>
  <dgm:cxnLst>
    <dgm:cxn modelId="{9D70A9F9-F85E-4FD6-A5B2-9B7B57FAD0F2}" type="presOf" srcId="{60D1FFE6-5DE7-43D5-822E-4A37FE4087A6}" destId="{9E47BA5B-DD08-4BB1-897D-A2DC16089078}" srcOrd="0" destOrd="0" presId="urn:microsoft.com/office/officeart/2005/8/layout/vList2"/>
    <dgm:cxn modelId="{E5206833-A7A0-433E-AC7F-A2B948B95366}" srcId="{60D1FFE6-5DE7-43D5-822E-4A37FE4087A6}" destId="{9FD9CCBC-4D5D-46E1-BF3F-2B0827E81008}" srcOrd="0" destOrd="0" parTransId="{EB1F471C-82EA-4964-8A75-454B9DDC6E28}" sibTransId="{666883CD-3625-4DF6-BEEA-539A0B4592B8}"/>
    <dgm:cxn modelId="{73E7ABDA-CAF1-4E20-9E4C-C106666E3842}" srcId="{60D1FFE6-5DE7-43D5-822E-4A37FE4087A6}" destId="{892B7980-2BD0-4B5F-B1B8-7BFD96573C80}" srcOrd="4" destOrd="0" parTransId="{F926A07B-521E-45B2-AB0C-2011C2EFD0FB}" sibTransId="{6C0DAF94-33E5-4C15-B07B-70FE39B35518}"/>
    <dgm:cxn modelId="{83AB5D65-96EA-4F26-A018-8791829E02AC}" type="presOf" srcId="{3D046464-1A92-4A82-96CA-7FDC6AA17789}" destId="{CD55206A-7227-4863-B6DA-8EE08DE37469}" srcOrd="0" destOrd="0" presId="urn:microsoft.com/office/officeart/2005/8/layout/vList2"/>
    <dgm:cxn modelId="{2E672F44-D2B6-4953-A783-95EBD872CFFA}" type="presOf" srcId="{E4E05F74-CB6E-4A29-A1B9-E68B94EB430C}" destId="{0FAFFD4B-747E-40BC-8950-38E08BBF4BD7}" srcOrd="0" destOrd="0" presId="urn:microsoft.com/office/officeart/2005/8/layout/vList2"/>
    <dgm:cxn modelId="{D01EB640-88EA-4F08-AB14-AED06D8EFEE3}" type="presOf" srcId="{892B7980-2BD0-4B5F-B1B8-7BFD96573C80}" destId="{5AEBFEE5-09C9-4991-9646-D8F72E20AE59}" srcOrd="0" destOrd="0" presId="urn:microsoft.com/office/officeart/2005/8/layout/vList2"/>
    <dgm:cxn modelId="{DA96CAB1-5D0A-4B87-99D3-C5D51044CCCF}" srcId="{60D1FFE6-5DE7-43D5-822E-4A37FE4087A6}" destId="{E4E05F74-CB6E-4A29-A1B9-E68B94EB430C}" srcOrd="3" destOrd="0" parTransId="{B525D1AE-87DA-46AF-89DB-756E9229AC3C}" sibTransId="{6AA573F9-AAC9-48EF-8358-E86F8BA5922F}"/>
    <dgm:cxn modelId="{D859195F-CFAD-4AEC-8D4D-7F7E660CA920}" srcId="{60D1FFE6-5DE7-43D5-822E-4A37FE4087A6}" destId="{32594F9F-0B84-4D73-9EAC-86A91AD26568}" srcOrd="1" destOrd="0" parTransId="{6F2FB486-4E59-4481-96D8-E8B10DC7EA48}" sibTransId="{DEA1F590-E8DA-46B1-BFB1-5F80B5300EFC}"/>
    <dgm:cxn modelId="{22B23873-8DA1-40A4-8F5E-176078105540}" type="presOf" srcId="{9FD9CCBC-4D5D-46E1-BF3F-2B0827E81008}" destId="{C83437C0-F122-4BF4-85F9-97D01D6AB6D3}" srcOrd="0" destOrd="0" presId="urn:microsoft.com/office/officeart/2005/8/layout/vList2"/>
    <dgm:cxn modelId="{13BADF6C-495C-49C2-B58F-7B632F861B30}" srcId="{60D1FFE6-5DE7-43D5-822E-4A37FE4087A6}" destId="{3D046464-1A92-4A82-96CA-7FDC6AA17789}" srcOrd="2" destOrd="0" parTransId="{46EAAD83-CB5F-41FD-966E-3E3AD88130E0}" sibTransId="{A5C093BE-DE66-4F2D-A558-94C299F9D2A3}"/>
    <dgm:cxn modelId="{9A6BBF09-A853-41B9-BEB4-FAFF53AB1802}" type="presOf" srcId="{32594F9F-0B84-4D73-9EAC-86A91AD26568}" destId="{171F23EC-FB89-4CB4-BB2A-B27D62B9AC30}" srcOrd="0" destOrd="0" presId="urn:microsoft.com/office/officeart/2005/8/layout/vList2"/>
    <dgm:cxn modelId="{980070AA-0A9A-46B1-AD14-FF79E80F7E59}" type="presParOf" srcId="{9E47BA5B-DD08-4BB1-897D-A2DC16089078}" destId="{C83437C0-F122-4BF4-85F9-97D01D6AB6D3}" srcOrd="0" destOrd="0" presId="urn:microsoft.com/office/officeart/2005/8/layout/vList2"/>
    <dgm:cxn modelId="{0476A73D-4A5A-4F0D-A0C4-826990F242C1}" type="presParOf" srcId="{9E47BA5B-DD08-4BB1-897D-A2DC16089078}" destId="{D63C8FB6-B74C-4935-84BF-FE52A0DFDEF8}" srcOrd="1" destOrd="0" presId="urn:microsoft.com/office/officeart/2005/8/layout/vList2"/>
    <dgm:cxn modelId="{F80D1306-9E7A-4EB4-922A-168B2C246670}" type="presParOf" srcId="{9E47BA5B-DD08-4BB1-897D-A2DC16089078}" destId="{171F23EC-FB89-4CB4-BB2A-B27D62B9AC30}" srcOrd="2" destOrd="0" presId="urn:microsoft.com/office/officeart/2005/8/layout/vList2"/>
    <dgm:cxn modelId="{86FC11DB-38A2-4D90-A6D5-4C0A2511C5A4}" type="presParOf" srcId="{9E47BA5B-DD08-4BB1-897D-A2DC16089078}" destId="{13FB0C78-00FA-4E41-AD60-722B4E052F91}" srcOrd="3" destOrd="0" presId="urn:microsoft.com/office/officeart/2005/8/layout/vList2"/>
    <dgm:cxn modelId="{F2159365-11E4-4EEA-A5C7-EB65855112F3}" type="presParOf" srcId="{9E47BA5B-DD08-4BB1-897D-A2DC16089078}" destId="{CD55206A-7227-4863-B6DA-8EE08DE37469}" srcOrd="4" destOrd="0" presId="urn:microsoft.com/office/officeart/2005/8/layout/vList2"/>
    <dgm:cxn modelId="{715A903A-5288-44F6-AC3C-30FA364B78BB}" type="presParOf" srcId="{9E47BA5B-DD08-4BB1-897D-A2DC16089078}" destId="{4520854E-4005-4020-9CC8-7B214C3D96A9}" srcOrd="5" destOrd="0" presId="urn:microsoft.com/office/officeart/2005/8/layout/vList2"/>
    <dgm:cxn modelId="{0501B997-8406-4455-BC5C-E306B506136B}" type="presParOf" srcId="{9E47BA5B-DD08-4BB1-897D-A2DC16089078}" destId="{0FAFFD4B-747E-40BC-8950-38E08BBF4BD7}" srcOrd="6" destOrd="0" presId="urn:microsoft.com/office/officeart/2005/8/layout/vList2"/>
    <dgm:cxn modelId="{C02D05C7-7714-4BE6-A645-38EA040D302D}" type="presParOf" srcId="{9E47BA5B-DD08-4BB1-897D-A2DC16089078}" destId="{A288BA4A-5A65-4927-B0B8-C2EAA35A33FF}" srcOrd="7" destOrd="0" presId="urn:microsoft.com/office/officeart/2005/8/layout/vList2"/>
    <dgm:cxn modelId="{E58336D8-A1E2-4D8F-B598-3499C81AA59F}" type="presParOf" srcId="{9E47BA5B-DD08-4BB1-897D-A2DC16089078}" destId="{5AEBFEE5-09C9-4991-9646-D8F72E20AE59}" srcOrd="8"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19DA59-BA90-4C4D-A7BB-526BC94C8638}" type="doc">
      <dgm:prSet loTypeId="urn:microsoft.com/office/officeart/2005/8/layout/target3" loCatId="relationship" qsTypeId="urn:microsoft.com/office/officeart/2005/8/quickstyle/3d3" qsCatId="3D" csTypeId="urn:microsoft.com/office/officeart/2005/8/colors/accent2_4" csCatId="accent2"/>
      <dgm:spPr/>
      <dgm:t>
        <a:bodyPr/>
        <a:lstStyle/>
        <a:p>
          <a:endParaRPr lang="en-US"/>
        </a:p>
      </dgm:t>
    </dgm:pt>
    <dgm:pt modelId="{5A2750D8-BCF5-4B94-8ED3-3F34D4B7BBE6}">
      <dgm:prSet/>
      <dgm:spPr/>
      <dgm:t>
        <a:bodyPr/>
        <a:lstStyle/>
        <a:p>
          <a:pPr rtl="0"/>
          <a:r>
            <a:rPr lang="en-US" dirty="0" smtClean="0"/>
            <a:t>Click on desired object</a:t>
          </a:r>
          <a:endParaRPr lang="en-US" dirty="0"/>
        </a:p>
      </dgm:t>
    </dgm:pt>
    <dgm:pt modelId="{74C5A502-C485-4B1B-9369-0144BDDB539F}" type="parTrans" cxnId="{ABCDF676-73D2-4EEA-B63C-F0A5BE3B3800}">
      <dgm:prSet/>
      <dgm:spPr/>
      <dgm:t>
        <a:bodyPr/>
        <a:lstStyle/>
        <a:p>
          <a:endParaRPr lang="en-US"/>
        </a:p>
      </dgm:t>
    </dgm:pt>
    <dgm:pt modelId="{B7205352-145A-4803-BB22-97B7BA99F9DC}" type="sibTrans" cxnId="{ABCDF676-73D2-4EEA-B63C-F0A5BE3B3800}">
      <dgm:prSet/>
      <dgm:spPr/>
      <dgm:t>
        <a:bodyPr/>
        <a:lstStyle/>
        <a:p>
          <a:endParaRPr lang="en-US"/>
        </a:p>
      </dgm:t>
    </dgm:pt>
    <dgm:pt modelId="{A0EE7137-6AE9-441D-A30D-75A4E4624653}">
      <dgm:prSet/>
      <dgm:spPr/>
      <dgm:t>
        <a:bodyPr/>
        <a:lstStyle/>
        <a:p>
          <a:pPr rtl="0"/>
          <a:r>
            <a:rPr lang="en-US" dirty="0" smtClean="0"/>
            <a:t>Hold down CTRL key</a:t>
          </a:r>
          <a:endParaRPr lang="en-US" dirty="0"/>
        </a:p>
      </dgm:t>
    </dgm:pt>
    <dgm:pt modelId="{20940558-5782-44B2-BCD8-4D8A3C662826}" type="parTrans" cxnId="{EF95F637-883B-4348-A52C-FC667DA45132}">
      <dgm:prSet/>
      <dgm:spPr/>
      <dgm:t>
        <a:bodyPr/>
        <a:lstStyle/>
        <a:p>
          <a:endParaRPr lang="en-US"/>
        </a:p>
      </dgm:t>
    </dgm:pt>
    <dgm:pt modelId="{0C952244-E0C4-4EDF-A4AD-151B0E65979F}" type="sibTrans" cxnId="{EF95F637-883B-4348-A52C-FC667DA45132}">
      <dgm:prSet/>
      <dgm:spPr/>
      <dgm:t>
        <a:bodyPr/>
        <a:lstStyle/>
        <a:p>
          <a:endParaRPr lang="en-US"/>
        </a:p>
      </dgm:t>
    </dgm:pt>
    <dgm:pt modelId="{7C8367BA-53C3-4CB3-8E14-8E766B02A1FC}">
      <dgm:prSet/>
      <dgm:spPr/>
      <dgm:t>
        <a:bodyPr/>
        <a:lstStyle/>
        <a:p>
          <a:pPr rtl="0"/>
          <a:r>
            <a:rPr lang="en-US" dirty="0" smtClean="0"/>
            <a:t>Drag away from selected object</a:t>
          </a:r>
          <a:endParaRPr lang="en-US" dirty="0"/>
        </a:p>
      </dgm:t>
    </dgm:pt>
    <dgm:pt modelId="{9E594F8C-6736-4C6B-B554-20B38432A81E}" type="parTrans" cxnId="{87844E1F-C471-41FB-9AED-5254AF333CBF}">
      <dgm:prSet/>
      <dgm:spPr/>
      <dgm:t>
        <a:bodyPr/>
        <a:lstStyle/>
        <a:p>
          <a:endParaRPr lang="en-US"/>
        </a:p>
      </dgm:t>
    </dgm:pt>
    <dgm:pt modelId="{C8242980-EEFB-4806-94D9-126AF3510C89}" type="sibTrans" cxnId="{87844E1F-C471-41FB-9AED-5254AF333CBF}">
      <dgm:prSet/>
      <dgm:spPr/>
      <dgm:t>
        <a:bodyPr/>
        <a:lstStyle/>
        <a:p>
          <a:endParaRPr lang="en-US"/>
        </a:p>
      </dgm:t>
    </dgm:pt>
    <dgm:pt modelId="{CF70DDCC-BA51-4A1A-AE6E-C831F222B78E}" type="pres">
      <dgm:prSet presAssocID="{1219DA59-BA90-4C4D-A7BB-526BC94C8638}" presName="Name0" presStyleCnt="0">
        <dgm:presLayoutVars>
          <dgm:chMax val="7"/>
          <dgm:dir/>
          <dgm:animLvl val="lvl"/>
          <dgm:resizeHandles val="exact"/>
        </dgm:presLayoutVars>
      </dgm:prSet>
      <dgm:spPr/>
    </dgm:pt>
    <dgm:pt modelId="{A1029FA7-97E4-44B1-AAC6-7604809FAA7F}" type="pres">
      <dgm:prSet presAssocID="{5A2750D8-BCF5-4B94-8ED3-3F34D4B7BBE6}" presName="circle1" presStyleLbl="node1" presStyleIdx="0" presStyleCnt="3"/>
      <dgm:spPr/>
    </dgm:pt>
    <dgm:pt modelId="{73BC71DE-F5E7-4A4E-9589-057A32851C4C}" type="pres">
      <dgm:prSet presAssocID="{5A2750D8-BCF5-4B94-8ED3-3F34D4B7BBE6}" presName="space" presStyleCnt="0"/>
      <dgm:spPr/>
    </dgm:pt>
    <dgm:pt modelId="{8B838655-AD67-4380-9CB8-341C3EDB8DA6}" type="pres">
      <dgm:prSet presAssocID="{5A2750D8-BCF5-4B94-8ED3-3F34D4B7BBE6}" presName="rect1" presStyleLbl="alignAcc1" presStyleIdx="0" presStyleCnt="3"/>
      <dgm:spPr/>
    </dgm:pt>
    <dgm:pt modelId="{0C12C633-0C38-45D5-985F-E06080888CD4}" type="pres">
      <dgm:prSet presAssocID="{A0EE7137-6AE9-441D-A30D-75A4E4624653}" presName="vertSpace2" presStyleLbl="node1" presStyleIdx="0" presStyleCnt="3"/>
      <dgm:spPr/>
    </dgm:pt>
    <dgm:pt modelId="{8CED4AAA-31A5-48BA-BB7C-C804060FED21}" type="pres">
      <dgm:prSet presAssocID="{A0EE7137-6AE9-441D-A30D-75A4E4624653}" presName="circle2" presStyleLbl="node1" presStyleIdx="1" presStyleCnt="3"/>
      <dgm:spPr/>
    </dgm:pt>
    <dgm:pt modelId="{85A3A18D-2A3D-4512-896F-B97C39038F5E}" type="pres">
      <dgm:prSet presAssocID="{A0EE7137-6AE9-441D-A30D-75A4E4624653}" presName="rect2" presStyleLbl="alignAcc1" presStyleIdx="1" presStyleCnt="3"/>
      <dgm:spPr/>
    </dgm:pt>
    <dgm:pt modelId="{2B32BF58-130D-4F17-8221-8B15B34E9EAE}" type="pres">
      <dgm:prSet presAssocID="{7C8367BA-53C3-4CB3-8E14-8E766B02A1FC}" presName="vertSpace3" presStyleLbl="node1" presStyleIdx="1" presStyleCnt="3"/>
      <dgm:spPr/>
    </dgm:pt>
    <dgm:pt modelId="{2543FC51-FC34-44BA-B44E-46B1392B0172}" type="pres">
      <dgm:prSet presAssocID="{7C8367BA-53C3-4CB3-8E14-8E766B02A1FC}" presName="circle3" presStyleLbl="node1" presStyleIdx="2" presStyleCnt="3"/>
      <dgm:spPr/>
    </dgm:pt>
    <dgm:pt modelId="{A5FE4988-5B70-4B7A-8487-3A4FFABAC663}" type="pres">
      <dgm:prSet presAssocID="{7C8367BA-53C3-4CB3-8E14-8E766B02A1FC}" presName="rect3" presStyleLbl="alignAcc1" presStyleIdx="2" presStyleCnt="3"/>
      <dgm:spPr/>
    </dgm:pt>
    <dgm:pt modelId="{6CF833EA-305D-4472-B548-CC52F6745C75}" type="pres">
      <dgm:prSet presAssocID="{5A2750D8-BCF5-4B94-8ED3-3F34D4B7BBE6}" presName="rect1ParTxNoCh" presStyleLbl="alignAcc1" presStyleIdx="2" presStyleCnt="3">
        <dgm:presLayoutVars>
          <dgm:chMax val="1"/>
          <dgm:bulletEnabled val="1"/>
        </dgm:presLayoutVars>
      </dgm:prSet>
      <dgm:spPr/>
    </dgm:pt>
    <dgm:pt modelId="{751EE840-D3CD-4642-B9E8-1B66706BEE07}" type="pres">
      <dgm:prSet presAssocID="{A0EE7137-6AE9-441D-A30D-75A4E4624653}" presName="rect2ParTxNoCh" presStyleLbl="alignAcc1" presStyleIdx="2" presStyleCnt="3">
        <dgm:presLayoutVars>
          <dgm:chMax val="1"/>
          <dgm:bulletEnabled val="1"/>
        </dgm:presLayoutVars>
      </dgm:prSet>
      <dgm:spPr/>
    </dgm:pt>
    <dgm:pt modelId="{BC05D010-10EC-46DF-B676-F037341BC3F0}" type="pres">
      <dgm:prSet presAssocID="{7C8367BA-53C3-4CB3-8E14-8E766B02A1FC}" presName="rect3ParTxNoCh" presStyleLbl="alignAcc1" presStyleIdx="2" presStyleCnt="3">
        <dgm:presLayoutVars>
          <dgm:chMax val="1"/>
          <dgm:bulletEnabled val="1"/>
        </dgm:presLayoutVars>
      </dgm:prSet>
      <dgm:spPr/>
    </dgm:pt>
  </dgm:ptLst>
  <dgm:cxnLst>
    <dgm:cxn modelId="{ABCDF676-73D2-4EEA-B63C-F0A5BE3B3800}" srcId="{1219DA59-BA90-4C4D-A7BB-526BC94C8638}" destId="{5A2750D8-BCF5-4B94-8ED3-3F34D4B7BBE6}" srcOrd="0" destOrd="0" parTransId="{74C5A502-C485-4B1B-9369-0144BDDB539F}" sibTransId="{B7205352-145A-4803-BB22-97B7BA99F9DC}"/>
    <dgm:cxn modelId="{862C94EF-2086-4790-B2DB-8CC1343F4804}" type="presOf" srcId="{7C8367BA-53C3-4CB3-8E14-8E766B02A1FC}" destId="{A5FE4988-5B70-4B7A-8487-3A4FFABAC663}" srcOrd="0" destOrd="0" presId="urn:microsoft.com/office/officeart/2005/8/layout/target3"/>
    <dgm:cxn modelId="{EF95F637-883B-4348-A52C-FC667DA45132}" srcId="{1219DA59-BA90-4C4D-A7BB-526BC94C8638}" destId="{A0EE7137-6AE9-441D-A30D-75A4E4624653}" srcOrd="1" destOrd="0" parTransId="{20940558-5782-44B2-BCD8-4D8A3C662826}" sibTransId="{0C952244-E0C4-4EDF-A4AD-151B0E65979F}"/>
    <dgm:cxn modelId="{F7BA15B6-B859-46B8-8B01-17AC4125B494}" type="presOf" srcId="{A0EE7137-6AE9-441D-A30D-75A4E4624653}" destId="{85A3A18D-2A3D-4512-896F-B97C39038F5E}" srcOrd="0" destOrd="0" presId="urn:microsoft.com/office/officeart/2005/8/layout/target3"/>
    <dgm:cxn modelId="{87844E1F-C471-41FB-9AED-5254AF333CBF}" srcId="{1219DA59-BA90-4C4D-A7BB-526BC94C8638}" destId="{7C8367BA-53C3-4CB3-8E14-8E766B02A1FC}" srcOrd="2" destOrd="0" parTransId="{9E594F8C-6736-4C6B-B554-20B38432A81E}" sibTransId="{C8242980-EEFB-4806-94D9-126AF3510C89}"/>
    <dgm:cxn modelId="{EDBEBF4A-B5F7-4201-B21D-3D221F9236BF}" type="presOf" srcId="{A0EE7137-6AE9-441D-A30D-75A4E4624653}" destId="{751EE840-D3CD-4642-B9E8-1B66706BEE07}" srcOrd="1" destOrd="0" presId="urn:microsoft.com/office/officeart/2005/8/layout/target3"/>
    <dgm:cxn modelId="{98F18805-C990-4620-8116-8F47BF455755}" type="presOf" srcId="{5A2750D8-BCF5-4B94-8ED3-3F34D4B7BBE6}" destId="{6CF833EA-305D-4472-B548-CC52F6745C75}" srcOrd="1" destOrd="0" presId="urn:microsoft.com/office/officeart/2005/8/layout/target3"/>
    <dgm:cxn modelId="{9073B65C-23FA-4162-9169-1D54C400A9E4}" type="presOf" srcId="{1219DA59-BA90-4C4D-A7BB-526BC94C8638}" destId="{CF70DDCC-BA51-4A1A-AE6E-C831F222B78E}" srcOrd="0" destOrd="0" presId="urn:microsoft.com/office/officeart/2005/8/layout/target3"/>
    <dgm:cxn modelId="{263C3FDB-9C87-443B-B669-12B4ED66D880}" type="presOf" srcId="{7C8367BA-53C3-4CB3-8E14-8E766B02A1FC}" destId="{BC05D010-10EC-46DF-B676-F037341BC3F0}" srcOrd="1" destOrd="0" presId="urn:microsoft.com/office/officeart/2005/8/layout/target3"/>
    <dgm:cxn modelId="{21F44E3B-C704-4A27-BFCC-13D393A517EC}" type="presOf" srcId="{5A2750D8-BCF5-4B94-8ED3-3F34D4B7BBE6}" destId="{8B838655-AD67-4380-9CB8-341C3EDB8DA6}" srcOrd="0" destOrd="0" presId="urn:microsoft.com/office/officeart/2005/8/layout/target3"/>
    <dgm:cxn modelId="{339E09C5-8535-480F-B820-E844A8FC9610}" type="presParOf" srcId="{CF70DDCC-BA51-4A1A-AE6E-C831F222B78E}" destId="{A1029FA7-97E4-44B1-AAC6-7604809FAA7F}" srcOrd="0" destOrd="0" presId="urn:microsoft.com/office/officeart/2005/8/layout/target3"/>
    <dgm:cxn modelId="{88CCF1D1-4FC7-4F8D-964D-88ACA8F3C9E2}" type="presParOf" srcId="{CF70DDCC-BA51-4A1A-AE6E-C831F222B78E}" destId="{73BC71DE-F5E7-4A4E-9589-057A32851C4C}" srcOrd="1" destOrd="0" presId="urn:microsoft.com/office/officeart/2005/8/layout/target3"/>
    <dgm:cxn modelId="{F8D3155D-5237-4F6E-972E-5C3440FDBF57}" type="presParOf" srcId="{CF70DDCC-BA51-4A1A-AE6E-C831F222B78E}" destId="{8B838655-AD67-4380-9CB8-341C3EDB8DA6}" srcOrd="2" destOrd="0" presId="urn:microsoft.com/office/officeart/2005/8/layout/target3"/>
    <dgm:cxn modelId="{51F31671-862F-4485-9F67-0FA0ECE69201}" type="presParOf" srcId="{CF70DDCC-BA51-4A1A-AE6E-C831F222B78E}" destId="{0C12C633-0C38-45D5-985F-E06080888CD4}" srcOrd="3" destOrd="0" presId="urn:microsoft.com/office/officeart/2005/8/layout/target3"/>
    <dgm:cxn modelId="{FE1DF0AA-03B3-4E2B-9F54-ED6F396251B3}" type="presParOf" srcId="{CF70DDCC-BA51-4A1A-AE6E-C831F222B78E}" destId="{8CED4AAA-31A5-48BA-BB7C-C804060FED21}" srcOrd="4" destOrd="0" presId="urn:microsoft.com/office/officeart/2005/8/layout/target3"/>
    <dgm:cxn modelId="{3CCBB5E0-2C60-4B53-A3BD-58CD4ADCEF73}" type="presParOf" srcId="{CF70DDCC-BA51-4A1A-AE6E-C831F222B78E}" destId="{85A3A18D-2A3D-4512-896F-B97C39038F5E}" srcOrd="5" destOrd="0" presId="urn:microsoft.com/office/officeart/2005/8/layout/target3"/>
    <dgm:cxn modelId="{445032B9-8706-491B-94B2-4F31C2C0A2C4}" type="presParOf" srcId="{CF70DDCC-BA51-4A1A-AE6E-C831F222B78E}" destId="{2B32BF58-130D-4F17-8221-8B15B34E9EAE}" srcOrd="6" destOrd="0" presId="urn:microsoft.com/office/officeart/2005/8/layout/target3"/>
    <dgm:cxn modelId="{8343BCC3-D1D6-4368-B462-9F4437495F52}" type="presParOf" srcId="{CF70DDCC-BA51-4A1A-AE6E-C831F222B78E}" destId="{2543FC51-FC34-44BA-B44E-46B1392B0172}" srcOrd="7" destOrd="0" presId="urn:microsoft.com/office/officeart/2005/8/layout/target3"/>
    <dgm:cxn modelId="{E4A66A08-F61D-44DB-8AF7-54A41E3C0BFA}" type="presParOf" srcId="{CF70DDCC-BA51-4A1A-AE6E-C831F222B78E}" destId="{A5FE4988-5B70-4B7A-8487-3A4FFABAC663}" srcOrd="8" destOrd="0" presId="urn:microsoft.com/office/officeart/2005/8/layout/target3"/>
    <dgm:cxn modelId="{1FBFD9FF-C480-496A-8B68-243DF04AF66B}" type="presParOf" srcId="{CF70DDCC-BA51-4A1A-AE6E-C831F222B78E}" destId="{6CF833EA-305D-4472-B548-CC52F6745C75}" srcOrd="9" destOrd="0" presId="urn:microsoft.com/office/officeart/2005/8/layout/target3"/>
    <dgm:cxn modelId="{930AFF1C-C27D-4C36-B794-E0DECE6748B9}" type="presParOf" srcId="{CF70DDCC-BA51-4A1A-AE6E-C831F222B78E}" destId="{751EE840-D3CD-4642-B9E8-1B66706BEE07}" srcOrd="10" destOrd="0" presId="urn:microsoft.com/office/officeart/2005/8/layout/target3"/>
    <dgm:cxn modelId="{77EF0C29-4094-4CAB-8699-0308D86489EC}" type="presParOf" srcId="{CF70DDCC-BA51-4A1A-AE6E-C831F222B78E}" destId="{BC05D010-10EC-46DF-B676-F037341BC3F0}" srcOrd="11" destOrd="0" presId="urn:microsoft.com/office/officeart/2005/8/layout/target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3437C0-F122-4BF4-85F9-97D01D6AB6D3}">
      <dsp:nvSpPr>
        <dsp:cNvPr id="0" name=""/>
        <dsp:cNvSpPr/>
      </dsp:nvSpPr>
      <dsp:spPr>
        <a:xfrm>
          <a:off x="0" y="14128"/>
          <a:ext cx="4038600" cy="695565"/>
        </a:xfrm>
        <a:prstGeom prst="roundRect">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Convert bulleted list</a:t>
          </a:r>
          <a:endParaRPr lang="en-US" sz="2900" kern="1200" dirty="0"/>
        </a:p>
      </dsp:txBody>
      <dsp:txXfrm>
        <a:off x="0" y="14128"/>
        <a:ext cx="4038600" cy="695565"/>
      </dsp:txXfrm>
    </dsp:sp>
    <dsp:sp modelId="{171F23EC-FB89-4CB4-BB2A-B27D62B9AC30}">
      <dsp:nvSpPr>
        <dsp:cNvPr id="0" name=""/>
        <dsp:cNvSpPr/>
      </dsp:nvSpPr>
      <dsp:spPr>
        <a:xfrm>
          <a:off x="0" y="793213"/>
          <a:ext cx="4038600" cy="695565"/>
        </a:xfrm>
        <a:prstGeom prst="roundRect">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Select placeholder</a:t>
          </a:r>
          <a:endParaRPr lang="en-US" sz="2900" kern="1200" dirty="0"/>
        </a:p>
      </dsp:txBody>
      <dsp:txXfrm>
        <a:off x="0" y="793213"/>
        <a:ext cx="4038600" cy="695565"/>
      </dsp:txXfrm>
    </dsp:sp>
    <dsp:sp modelId="{CD55206A-7227-4863-B6DA-8EE08DE37469}">
      <dsp:nvSpPr>
        <dsp:cNvPr id="0" name=""/>
        <dsp:cNvSpPr/>
      </dsp:nvSpPr>
      <dsp:spPr>
        <a:xfrm>
          <a:off x="0" y="1572298"/>
          <a:ext cx="4038600" cy="695565"/>
        </a:xfrm>
        <a:prstGeom prst="roundRect">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Home</a:t>
          </a:r>
          <a:endParaRPr lang="en-US" sz="2900" kern="1200" dirty="0"/>
        </a:p>
      </dsp:txBody>
      <dsp:txXfrm>
        <a:off x="0" y="1572298"/>
        <a:ext cx="4038600" cy="695565"/>
      </dsp:txXfrm>
    </dsp:sp>
    <dsp:sp modelId="{0FAFFD4B-747E-40BC-8950-38E08BBF4BD7}">
      <dsp:nvSpPr>
        <dsp:cNvPr id="0" name=""/>
        <dsp:cNvSpPr/>
      </dsp:nvSpPr>
      <dsp:spPr>
        <a:xfrm>
          <a:off x="0" y="2351384"/>
          <a:ext cx="4038600" cy="695565"/>
        </a:xfrm>
        <a:prstGeom prst="roundRect">
          <a:avLst/>
        </a:prstGeom>
        <a:solidFill>
          <a:schemeClr val="accent2">
            <a:shade val="50000"/>
            <a:hueOff val="-33187"/>
            <a:satOff val="-6727"/>
            <a:lumOff val="370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Paragraph Group</a:t>
          </a:r>
          <a:endParaRPr lang="en-US" sz="2900" kern="1200" dirty="0"/>
        </a:p>
      </dsp:txBody>
      <dsp:txXfrm>
        <a:off x="0" y="2351384"/>
        <a:ext cx="4038600" cy="695565"/>
      </dsp:txXfrm>
    </dsp:sp>
    <dsp:sp modelId="{5AEBFEE5-09C9-4991-9646-D8F72E20AE59}">
      <dsp:nvSpPr>
        <dsp:cNvPr id="0" name=""/>
        <dsp:cNvSpPr/>
      </dsp:nvSpPr>
      <dsp:spPr>
        <a:xfrm>
          <a:off x="0" y="3130469"/>
          <a:ext cx="4038600" cy="695565"/>
        </a:xfrm>
        <a:prstGeom prst="roundRect">
          <a:avLst/>
        </a:prstGeom>
        <a:solidFill>
          <a:schemeClr val="accent2">
            <a:shade val="50000"/>
            <a:hueOff val="-16594"/>
            <a:satOff val="-3364"/>
            <a:lumOff val="18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sz="2900" kern="1200" dirty="0" smtClean="0"/>
            <a:t>Convert to Smart Art</a:t>
          </a:r>
          <a:endParaRPr lang="en-US" sz="2900" kern="1200" dirty="0"/>
        </a:p>
      </dsp:txBody>
      <dsp:txXfrm>
        <a:off x="0" y="3130469"/>
        <a:ext cx="4038600" cy="69556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029FA7-97E4-44B1-AAC6-7604809FAA7F}">
      <dsp:nvSpPr>
        <dsp:cNvPr id="0" name=""/>
        <dsp:cNvSpPr/>
      </dsp:nvSpPr>
      <dsp:spPr>
        <a:xfrm>
          <a:off x="0" y="0"/>
          <a:ext cx="1905000" cy="1905000"/>
        </a:xfrm>
        <a:prstGeom prst="pie">
          <a:avLst>
            <a:gd name="adj1" fmla="val 5400000"/>
            <a:gd name="adj2" fmla="val 16200000"/>
          </a:avLst>
        </a:prstGeom>
        <a:solidFill>
          <a:schemeClr val="accent2">
            <a:shade val="5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B838655-AD67-4380-9CB8-341C3EDB8DA6}">
      <dsp:nvSpPr>
        <dsp:cNvPr id="0" name=""/>
        <dsp:cNvSpPr/>
      </dsp:nvSpPr>
      <dsp:spPr>
        <a:xfrm>
          <a:off x="952500" y="0"/>
          <a:ext cx="4914899" cy="19050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Click on desired object</a:t>
          </a:r>
          <a:endParaRPr lang="en-US" sz="2600" kern="1200" dirty="0"/>
        </a:p>
      </dsp:txBody>
      <dsp:txXfrm>
        <a:off x="952500" y="0"/>
        <a:ext cx="4914899" cy="571501"/>
      </dsp:txXfrm>
    </dsp:sp>
    <dsp:sp modelId="{8CED4AAA-31A5-48BA-BB7C-C804060FED21}">
      <dsp:nvSpPr>
        <dsp:cNvPr id="0" name=""/>
        <dsp:cNvSpPr/>
      </dsp:nvSpPr>
      <dsp:spPr>
        <a:xfrm>
          <a:off x="333375" y="571501"/>
          <a:ext cx="1238248" cy="1238248"/>
        </a:xfrm>
        <a:prstGeom prst="pie">
          <a:avLst>
            <a:gd name="adj1" fmla="val 5400000"/>
            <a:gd name="adj2" fmla="val 16200000"/>
          </a:avLst>
        </a:prstGeom>
        <a:solidFill>
          <a:schemeClr val="accent2">
            <a:shade val="50000"/>
            <a:hueOff val="-27656"/>
            <a:satOff val="-5606"/>
            <a:lumOff val="3083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85A3A18D-2A3D-4512-896F-B97C39038F5E}">
      <dsp:nvSpPr>
        <dsp:cNvPr id="0" name=""/>
        <dsp:cNvSpPr/>
      </dsp:nvSpPr>
      <dsp:spPr>
        <a:xfrm>
          <a:off x="952500" y="571501"/>
          <a:ext cx="4914899" cy="1238248"/>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Hold down CTRL key</a:t>
          </a:r>
          <a:endParaRPr lang="en-US" sz="2600" kern="1200" dirty="0"/>
        </a:p>
      </dsp:txBody>
      <dsp:txXfrm>
        <a:off x="952500" y="571501"/>
        <a:ext cx="4914899" cy="571499"/>
      </dsp:txXfrm>
    </dsp:sp>
    <dsp:sp modelId="{2543FC51-FC34-44BA-B44E-46B1392B0172}">
      <dsp:nvSpPr>
        <dsp:cNvPr id="0" name=""/>
        <dsp:cNvSpPr/>
      </dsp:nvSpPr>
      <dsp:spPr>
        <a:xfrm>
          <a:off x="666750" y="1143000"/>
          <a:ext cx="571499" cy="571499"/>
        </a:xfrm>
        <a:prstGeom prst="pie">
          <a:avLst>
            <a:gd name="adj1" fmla="val 5400000"/>
            <a:gd name="adj2" fmla="val 16200000"/>
          </a:avLst>
        </a:prstGeom>
        <a:solidFill>
          <a:schemeClr val="accent2">
            <a:shade val="50000"/>
            <a:hueOff val="-27656"/>
            <a:satOff val="-5606"/>
            <a:lumOff val="3083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5FE4988-5B70-4B7A-8487-3A4FFABAC663}">
      <dsp:nvSpPr>
        <dsp:cNvPr id="0" name=""/>
        <dsp:cNvSpPr/>
      </dsp:nvSpPr>
      <dsp:spPr>
        <a:xfrm>
          <a:off x="952500" y="1143000"/>
          <a:ext cx="4914899" cy="571499"/>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en-US" sz="2600" kern="1200" dirty="0" smtClean="0"/>
            <a:t>Drag away from selected object</a:t>
          </a:r>
          <a:endParaRPr lang="en-US" sz="2600" kern="1200" dirty="0"/>
        </a:p>
      </dsp:txBody>
      <dsp:txXfrm>
        <a:off x="952500" y="1143000"/>
        <a:ext cx="4914899" cy="57149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84D0D6A-F421-4B2C-9B80-DAEC5694675E}" type="datetimeFigureOut">
              <a:rPr lang="en-US" smtClean="0"/>
              <a:pPr/>
              <a:t>6/18/2012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C097974-36E6-4C80-9334-8E41772031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Windows XP—most</a:t>
            </a:r>
            <a:r>
              <a:rPr lang="en-US" baseline="0" dirty="0" smtClean="0"/>
              <a:t> personal computers come preloaded with Windows OS</a:t>
            </a:r>
          </a:p>
          <a:p>
            <a:r>
              <a:rPr lang="en-US" baseline="0" dirty="0" smtClean="0"/>
              <a:t>MAC—Apple—Latest operating system is OS X</a:t>
            </a:r>
          </a:p>
          <a:p>
            <a:r>
              <a:rPr lang="en-US" baseline="0" dirty="0" smtClean="0"/>
              <a:t>Soon to be released windows OS is Windows 8</a:t>
            </a:r>
          </a:p>
          <a:p>
            <a:r>
              <a:rPr lang="en-US" baseline="0" dirty="0" smtClean="0"/>
              <a:t>OSs for mobile devices, such as Google Android</a:t>
            </a:r>
          </a:p>
          <a:p>
            <a:r>
              <a:rPr lang="en-US" baseline="0" dirty="0" smtClean="0"/>
              <a:t>Currently, the OS used in the district is Windows XP</a:t>
            </a:r>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r>
              <a:rPr lang="en-US" dirty="0" smtClean="0"/>
              <a:t>Right mouse click on the place the folder should go (i.e. Inbox, or a subfolder to an already created folder)</a:t>
            </a:r>
          </a:p>
          <a:p>
            <a:pPr marL="733350" lvl="1" indent="-250044">
              <a:buFont typeface="Arial" pitchFamily="34" charset="0"/>
              <a:buChar char="•"/>
            </a:pPr>
            <a:r>
              <a:rPr lang="en-US" dirty="0" smtClean="0"/>
              <a:t>Select New Folder</a:t>
            </a:r>
          </a:p>
          <a:p>
            <a:pPr marL="733350" lvl="1" indent="-250044">
              <a:buFont typeface="Arial" pitchFamily="34" charset="0"/>
              <a:buChar char="•"/>
            </a:pPr>
            <a:r>
              <a:rPr lang="en-US" dirty="0" smtClean="0"/>
              <a:t>Type name for new folder</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r>
              <a:rPr lang="en-US" dirty="0" smtClean="0"/>
              <a:t>Select the desired emails</a:t>
            </a:r>
          </a:p>
          <a:p>
            <a:pPr marL="1190550" lvl="2" indent="-250044">
              <a:buFont typeface="Wingdings" pitchFamily="2" charset="2"/>
              <a:buChar char="q"/>
            </a:pPr>
            <a:r>
              <a:rPr lang="en-US" dirty="0" smtClean="0"/>
              <a:t>CTRL</a:t>
            </a:r>
            <a:r>
              <a:rPr lang="en-US" baseline="0" dirty="0" smtClean="0"/>
              <a:t> Click to select noncontiguous</a:t>
            </a:r>
          </a:p>
          <a:p>
            <a:pPr marL="1190550" lvl="2" indent="-250044">
              <a:buFont typeface="Wingdings" pitchFamily="2" charset="2"/>
              <a:buChar char="q"/>
            </a:pPr>
            <a:r>
              <a:rPr lang="en-US" baseline="0" dirty="0" smtClean="0"/>
              <a:t>Click once on first email; point and click with left mouse on last email for contiguous</a:t>
            </a:r>
          </a:p>
          <a:p>
            <a:pPr marL="733350" lvl="1" indent="-250044">
              <a:buFont typeface="Arial" pitchFamily="34" charset="0"/>
              <a:buChar char="•"/>
            </a:pPr>
            <a:r>
              <a:rPr lang="en-US" baseline="0" dirty="0" smtClean="0"/>
              <a:t>Hold down left mouse and drag to folder and release mouse</a:t>
            </a:r>
            <a:endParaRPr lang="en-US" dirty="0" smtClean="0"/>
          </a:p>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mj-lt"/>
              <a:buAutoNum type="arabicPeriod"/>
            </a:pPr>
            <a:r>
              <a:rPr lang="en-US" dirty="0" smtClean="0"/>
              <a:t>Select the object</a:t>
            </a:r>
          </a:p>
          <a:p>
            <a:pPr marL="250044" indent="-250044">
              <a:buFont typeface="+mj-lt"/>
              <a:buAutoNum type="arabicPeriod"/>
            </a:pPr>
            <a:r>
              <a:rPr lang="en-US" dirty="0" smtClean="0"/>
              <a:t>Click the </a:t>
            </a:r>
            <a:r>
              <a:rPr lang="en-US" b="1" dirty="0" smtClean="0"/>
              <a:t>Reference</a:t>
            </a:r>
            <a:r>
              <a:rPr lang="en-US" dirty="0" smtClean="0"/>
              <a:t> menu</a:t>
            </a:r>
          </a:p>
          <a:p>
            <a:pPr marL="250044" indent="-250044">
              <a:buFont typeface="+mj-lt"/>
              <a:buAutoNum type="arabicPeriod"/>
            </a:pPr>
            <a:r>
              <a:rPr lang="en-US" dirty="0" smtClean="0"/>
              <a:t>Click </a:t>
            </a:r>
            <a:r>
              <a:rPr lang="en-US" b="1" dirty="0" smtClean="0"/>
              <a:t>Insert Caption</a:t>
            </a:r>
            <a:r>
              <a:rPr lang="en-US" dirty="0" smtClean="0"/>
              <a:t> in the Captions section</a:t>
            </a:r>
          </a:p>
          <a:p>
            <a:pPr marL="250044" indent="-250044">
              <a:buFont typeface="+mj-lt"/>
              <a:buAutoNum type="arabicPeriod"/>
            </a:pPr>
            <a:r>
              <a:rPr lang="en-US" dirty="0" smtClean="0"/>
              <a:t>In the </a:t>
            </a:r>
            <a:r>
              <a:rPr lang="en-US" b="1" dirty="0" smtClean="0"/>
              <a:t>Label</a:t>
            </a:r>
            <a:r>
              <a:rPr lang="en-US" dirty="0" smtClean="0"/>
              <a:t> box, select the type of label type IF caption</a:t>
            </a:r>
            <a:r>
              <a:rPr lang="en-US" baseline="0" dirty="0" smtClean="0"/>
              <a:t> is for a table, figure or equation; otherwise . . .</a:t>
            </a:r>
          </a:p>
          <a:p>
            <a:pPr marL="250044" indent="-250044">
              <a:buFont typeface="+mj-lt"/>
              <a:buAutoNum type="arabicPeriod"/>
            </a:pPr>
            <a:r>
              <a:rPr lang="en-US" dirty="0" smtClean="0"/>
              <a:t>Select New Label and type description of object</a:t>
            </a:r>
          </a:p>
          <a:p>
            <a:pPr marL="250044" indent="-250044">
              <a:buFont typeface="+mj-lt"/>
              <a:buAutoNum type="arabicPeriod"/>
            </a:pPr>
            <a:r>
              <a:rPr lang="en-US" dirty="0" smtClean="0"/>
              <a:t>In the </a:t>
            </a:r>
            <a:r>
              <a:rPr lang="en-US" b="1" dirty="0" smtClean="0"/>
              <a:t>Position</a:t>
            </a:r>
            <a:r>
              <a:rPr lang="en-US" dirty="0" smtClean="0"/>
              <a:t> box, specify the placement of the label</a:t>
            </a:r>
          </a:p>
          <a:p>
            <a:pPr marL="250044" indent="-250044">
              <a:buFont typeface="+mj-lt"/>
              <a:buAutoNum type="arabicPeriod"/>
            </a:pPr>
            <a:r>
              <a:rPr lang="en-US" dirty="0" smtClean="0"/>
              <a:t>Click </a:t>
            </a:r>
            <a:r>
              <a:rPr lang="en-US" b="1" dirty="0" smtClean="0"/>
              <a:t>OK</a:t>
            </a:r>
          </a:p>
          <a:p>
            <a:pPr marL="250044" indent="-250044">
              <a:buFont typeface="+mj-lt"/>
              <a:buNone/>
            </a:pPr>
            <a:endParaRPr lang="en-US" baseline="0" dirty="0" smtClean="0"/>
          </a:p>
          <a:p>
            <a:pPr marL="733350" lvl="1" indent="-250044" defTabSz="966612">
              <a:defRPr/>
            </a:pPr>
            <a:r>
              <a:rPr lang="en-US" sz="1000" dirty="0" smtClean="0"/>
              <a:t>Credits:  http://wordprocessing.about.com/od/microsoftword2007/qt/captions2007.htm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mj-lt"/>
              <a:buAutoNum type="arabicPeriod"/>
            </a:pPr>
            <a:r>
              <a:rPr lang="en-US" dirty="0" smtClean="0"/>
              <a:t>Click Page Layout Menu</a:t>
            </a:r>
          </a:p>
          <a:p>
            <a:pPr marL="250044" indent="-250044">
              <a:buFont typeface="+mj-lt"/>
              <a:buAutoNum type="arabicPeriod"/>
            </a:pPr>
            <a:r>
              <a:rPr lang="en-US" b="0" dirty="0" smtClean="0"/>
              <a:t>Under Page Background group, select Watermark</a:t>
            </a:r>
          </a:p>
          <a:p>
            <a:pPr marL="250044" indent="-250044">
              <a:buFont typeface="+mj-lt"/>
              <a:buAutoNum type="arabicPeriod"/>
            </a:pPr>
            <a:r>
              <a:rPr lang="en-US" b="0" dirty="0" smtClean="0"/>
              <a:t>Select</a:t>
            </a:r>
            <a:r>
              <a:rPr lang="en-US" b="0" baseline="0" dirty="0" smtClean="0"/>
              <a:t> a pre-made watermark or create a custom watermark</a:t>
            </a:r>
            <a:endParaRPr lang="en-US" b="0" dirty="0" smtClean="0"/>
          </a:p>
          <a:p>
            <a:pPr marL="250044" indent="-250044">
              <a:buFont typeface="+mj-lt"/>
              <a:buNone/>
            </a:pPr>
            <a:endParaRPr lang="en-US" baseline="0" dirty="0" smtClean="0"/>
          </a:p>
          <a:p>
            <a:pPr marL="733350" lvl="1" indent="-250044" defTabSz="966612">
              <a:defRPr/>
            </a:pPr>
            <a:r>
              <a:rPr lang="en-US" sz="1000" dirty="0" smtClean="0"/>
              <a:t>Credits:  http://wordprocessing.about.com/od/microsoftword2007/qt/captions2007.htm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mj-lt"/>
              <a:buAutoNum type="arabicPeriod"/>
            </a:pPr>
            <a:r>
              <a:rPr lang="en-US" dirty="0" smtClean="0"/>
              <a:t>Type lists</a:t>
            </a:r>
          </a:p>
          <a:p>
            <a:pPr marL="250044" indent="-250044">
              <a:buFont typeface="+mj-lt"/>
              <a:buAutoNum type="arabicPeriod"/>
            </a:pPr>
            <a:r>
              <a:rPr lang="en-US" b="0" dirty="0" smtClean="0"/>
              <a:t>Select list to be sorted</a:t>
            </a:r>
          </a:p>
          <a:p>
            <a:pPr marL="250044" indent="-250044">
              <a:buFont typeface="+mj-lt"/>
              <a:buAutoNum type="arabicPeriod"/>
            </a:pPr>
            <a:r>
              <a:rPr lang="en-US" b="0" dirty="0" smtClean="0"/>
              <a:t>Click Home/Paragraph</a:t>
            </a:r>
            <a:r>
              <a:rPr lang="en-US" b="0" baseline="0" dirty="0" smtClean="0"/>
              <a:t> Group</a:t>
            </a:r>
          </a:p>
          <a:p>
            <a:pPr marL="250044" indent="-250044">
              <a:buFont typeface="+mj-lt"/>
              <a:buAutoNum type="arabicPeriod"/>
            </a:pPr>
            <a:r>
              <a:rPr lang="en-US" b="0" baseline="0" dirty="0" smtClean="0"/>
              <a:t>Click the A/Z icon</a:t>
            </a:r>
          </a:p>
          <a:p>
            <a:pPr marL="250044" indent="-250044">
              <a:buFont typeface="+mj-lt"/>
              <a:buAutoNum type="arabicPeriod"/>
            </a:pPr>
            <a:r>
              <a:rPr lang="en-US" b="0" baseline="0" dirty="0" smtClean="0"/>
              <a:t>Select options</a:t>
            </a:r>
            <a:endParaRPr lang="en-US" b="0" dirty="0" smtClean="0"/>
          </a:p>
          <a:p>
            <a:pPr marL="250044" indent="-250044">
              <a:buFont typeface="+mj-lt"/>
              <a:buNone/>
            </a:pPr>
            <a:endParaRPr lang="en-US" baseline="0" dirty="0" smtClean="0"/>
          </a:p>
          <a:p>
            <a:pPr marL="733350" lvl="1" indent="-250044" defTabSz="966612">
              <a:defRPr/>
            </a:pPr>
            <a:r>
              <a:rPr lang="en-US" sz="1000" dirty="0" smtClean="0"/>
              <a:t>Credits:  http://wordprocessing.about.com/od/microsoftword2007/qt/captions2007.htm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a:t>
            </a:r>
            <a:r>
              <a:rPr lang="en-US" baseline="0" dirty="0" smtClean="0"/>
              <a:t> is most likely in lower left corner of computer screen; easy way to get to My Computer which will show your USB ports, available drives when logged in at school</a:t>
            </a:r>
          </a:p>
          <a:p>
            <a:endParaRPr lang="en-US" baseline="0" dirty="0" smtClean="0"/>
          </a:p>
          <a:p>
            <a:r>
              <a:rPr lang="en-US" baseline="0" dirty="0" smtClean="0"/>
              <a:t>TASKBAR:  by clicking on icons can go to open programs</a:t>
            </a:r>
          </a:p>
          <a:p>
            <a:endParaRPr lang="en-US" baseline="0" dirty="0" smtClean="0"/>
          </a:p>
          <a:p>
            <a:r>
              <a:rPr lang="en-US" baseline="0" dirty="0" smtClean="0"/>
              <a:t>SHORTCUTS on desktop have a little arrow in lower left corner.  The arrow means it is a shortcut to a file, program, image, …</a:t>
            </a:r>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mj-lt"/>
              <a:buAutoNum type="arabicPeriod"/>
            </a:pPr>
            <a:r>
              <a:rPr lang="en-US" baseline="0" dirty="0" smtClean="0"/>
              <a:t>Click the Office Button</a:t>
            </a:r>
          </a:p>
          <a:p>
            <a:pPr marL="250044" indent="-250044">
              <a:buFont typeface="+mj-lt"/>
              <a:buAutoNum type="arabicPeriod"/>
            </a:pPr>
            <a:r>
              <a:rPr lang="en-US" sz="1000" baseline="0" dirty="0" smtClean="0"/>
              <a:t>Click the Word Options icon in lower right</a:t>
            </a:r>
          </a:p>
          <a:p>
            <a:pPr marL="250044" indent="-250044">
              <a:buFont typeface="+mj-lt"/>
              <a:buAutoNum type="arabicPeriod"/>
            </a:pPr>
            <a:r>
              <a:rPr lang="en-US" sz="1000" baseline="0" dirty="0" smtClean="0"/>
              <a:t>Click Proofing</a:t>
            </a:r>
          </a:p>
          <a:p>
            <a:pPr marL="250044" indent="-250044">
              <a:buFont typeface="+mj-lt"/>
              <a:buAutoNum type="arabicPeriod"/>
            </a:pPr>
            <a:r>
              <a:rPr lang="en-US" sz="1000" baseline="0" dirty="0" smtClean="0"/>
              <a:t>Click AutoCorrect Options</a:t>
            </a:r>
          </a:p>
          <a:p>
            <a:pPr marL="250044" indent="-250044">
              <a:buFont typeface="+mj-lt"/>
              <a:buAutoNum type="arabicPeriod"/>
            </a:pPr>
            <a:r>
              <a:rPr lang="en-US" sz="1000" baseline="0" dirty="0" smtClean="0"/>
              <a:t>In the replace box, type letter combination</a:t>
            </a:r>
          </a:p>
          <a:p>
            <a:pPr marL="250044" indent="-250044">
              <a:buFont typeface="+mj-lt"/>
              <a:buAutoNum type="arabicPeriod"/>
            </a:pPr>
            <a:r>
              <a:rPr lang="en-US" sz="1000" baseline="0" dirty="0" smtClean="0"/>
              <a:t>In with box, type what the letter combination should equal</a:t>
            </a:r>
          </a:p>
          <a:p>
            <a:pPr marL="250044" indent="-250044">
              <a:buFont typeface="+mj-lt"/>
              <a:buAutoNum type="arabicPeriod"/>
            </a:pPr>
            <a:r>
              <a:rPr lang="en-US" sz="1000" baseline="0" dirty="0" smtClean="0"/>
              <a:t>Click OK</a:t>
            </a: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mj-lt"/>
              <a:buAutoNum type="arabicPeriod"/>
            </a:pPr>
            <a:r>
              <a:rPr lang="en-US" baseline="0" dirty="0" smtClean="0"/>
              <a:t>Save the completed document FIRST as Word, Excel, PPT, or Publisher</a:t>
            </a:r>
          </a:p>
          <a:p>
            <a:pPr marL="250044" indent="-250044">
              <a:buFont typeface="+mj-lt"/>
              <a:buAutoNum type="arabicPeriod"/>
            </a:pPr>
            <a:r>
              <a:rPr lang="en-US" sz="1000" baseline="0" dirty="0" smtClean="0"/>
              <a:t>Click Office Button</a:t>
            </a:r>
          </a:p>
          <a:p>
            <a:pPr marL="250044" indent="-250044">
              <a:buFont typeface="+mj-lt"/>
              <a:buAutoNum type="arabicPeriod"/>
            </a:pPr>
            <a:r>
              <a:rPr lang="en-US" sz="1000" baseline="0" dirty="0" smtClean="0"/>
              <a:t>Click Save As</a:t>
            </a:r>
          </a:p>
          <a:p>
            <a:pPr marL="250044" indent="-250044">
              <a:buFont typeface="+mj-lt"/>
              <a:buAutoNum type="arabicPeriod"/>
            </a:pPr>
            <a:r>
              <a:rPr lang="en-US" sz="1000" baseline="0" dirty="0" smtClean="0"/>
              <a:t>At bottom under Files of Type select PDF</a:t>
            </a:r>
          </a:p>
          <a:p>
            <a:pPr marL="250044" indent="-250044">
              <a:buFont typeface="+mj-lt"/>
              <a:buAutoNum type="arabicPeriod"/>
            </a:pPr>
            <a:r>
              <a:rPr lang="en-US" sz="1000" baseline="0" dirty="0" smtClean="0"/>
              <a:t>Click Save</a:t>
            </a: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JPEG and PNG images are best</a:t>
            </a:r>
            <a:r>
              <a:rPr lang="en-US" baseline="0" dirty="0" smtClean="0"/>
              <a:t> for smaller file size and </a:t>
            </a:r>
            <a:r>
              <a:rPr lang="en-US" baseline="0" smtClean="0"/>
              <a:t>compression capability.</a:t>
            </a:r>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F11 function key toggles between full screen and normal screen in Windows</a:t>
            </a:r>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Task</a:t>
            </a:r>
            <a:r>
              <a:rPr lang="en-US" b="1" baseline="0" dirty="0" smtClean="0"/>
              <a:t> Bar Options</a:t>
            </a:r>
          </a:p>
          <a:p>
            <a:pPr>
              <a:buFont typeface="Arial" pitchFamily="34" charset="0"/>
              <a:buChar char="•"/>
            </a:pPr>
            <a:r>
              <a:rPr lang="en-US" b="0" baseline="0" dirty="0" smtClean="0"/>
              <a:t>Right mouse click Start</a:t>
            </a:r>
          </a:p>
          <a:p>
            <a:pPr>
              <a:buFont typeface="Arial" pitchFamily="34" charset="0"/>
              <a:buChar char="•"/>
            </a:pPr>
            <a:r>
              <a:rPr lang="en-US" b="0" baseline="0" dirty="0" smtClean="0"/>
              <a:t>Select Properties</a:t>
            </a:r>
          </a:p>
          <a:p>
            <a:pPr lvl="1">
              <a:buFont typeface="Arial" pitchFamily="34" charset="0"/>
              <a:buChar char="•"/>
            </a:pPr>
            <a:r>
              <a:rPr lang="en-US" b="1" baseline="0" dirty="0" smtClean="0"/>
              <a:t>Lock taskbar:</a:t>
            </a:r>
            <a:r>
              <a:rPr lang="en-US" b="0" baseline="0" dirty="0" smtClean="0"/>
              <a:t>  </a:t>
            </a:r>
            <a:r>
              <a:rPr lang="en-US" dirty="0" smtClean="0"/>
              <a:t>hides all sizing handles on the taskbar so you can't accidentally move or resize it</a:t>
            </a:r>
          </a:p>
          <a:p>
            <a:pPr lvl="1">
              <a:buFont typeface="Arial" pitchFamily="34" charset="0"/>
              <a:buChar char="•"/>
            </a:pPr>
            <a:r>
              <a:rPr lang="en-US" b="1" baseline="0" dirty="0" smtClean="0"/>
              <a:t>Auto-hide </a:t>
            </a:r>
            <a:r>
              <a:rPr lang="en-US" b="1" baseline="0" dirty="0" smtClean="0"/>
              <a:t>taskbar:  </a:t>
            </a:r>
            <a:r>
              <a:rPr lang="en-US" b="0" baseline="0" dirty="0" smtClean="0"/>
              <a:t>T</a:t>
            </a:r>
            <a:r>
              <a:rPr lang="en-US" dirty="0" smtClean="0"/>
              <a:t>he taskbar will be hidden most of the time so as to not take up any space on the screen. To make it visible, move the mouse pointer to the very bottom of your screen.</a:t>
            </a:r>
          </a:p>
          <a:p>
            <a:pPr lvl="1">
              <a:buFont typeface="Arial" pitchFamily="34" charset="0"/>
              <a:buChar char="•"/>
            </a:pPr>
            <a:r>
              <a:rPr lang="en-US" b="1" baseline="0" dirty="0" smtClean="0"/>
              <a:t>Keep taskbar on top of other windows:  </a:t>
            </a:r>
            <a:r>
              <a:rPr lang="en-US" dirty="0" smtClean="0"/>
              <a:t>taskbar is visible at all times</a:t>
            </a:r>
          </a:p>
          <a:p>
            <a:pPr lvl="1">
              <a:buFont typeface="Arial" pitchFamily="34" charset="0"/>
              <a:buChar char="•"/>
            </a:pPr>
            <a:r>
              <a:rPr lang="en-US" b="1" baseline="0" dirty="0" smtClean="0"/>
              <a:t>Group similar taskbar buttons:  </a:t>
            </a:r>
            <a:r>
              <a:rPr lang="en-US" b="0" baseline="0" dirty="0" smtClean="0"/>
              <a:t>A</a:t>
            </a:r>
            <a:r>
              <a:rPr lang="en-US" dirty="0" smtClean="0"/>
              <a:t>llows multiple taskbar buttons to collapse into a single button so the buttons don't become too small to see on the taskbar.</a:t>
            </a:r>
          </a:p>
          <a:p>
            <a:pPr lvl="1">
              <a:buFont typeface="Arial" pitchFamily="34" charset="0"/>
              <a:buChar char="•"/>
            </a:pPr>
            <a:r>
              <a:rPr lang="en-US" b="1" baseline="0" dirty="0" smtClean="0"/>
              <a:t>Show Quick Launch:  </a:t>
            </a:r>
            <a:r>
              <a:rPr lang="en-US" b="0" baseline="0" dirty="0" smtClean="0"/>
              <a:t>D</a:t>
            </a:r>
            <a:r>
              <a:rPr lang="en-US" dirty="0" smtClean="0"/>
              <a:t>isplays the optional Quick Launch toolbar to the right of the Start button.</a:t>
            </a:r>
          </a:p>
          <a:p>
            <a:pPr lvl="1">
              <a:buFont typeface="Arial" pitchFamily="34" charset="0"/>
              <a:buChar char="•"/>
            </a:pPr>
            <a:endParaRPr lang="en-US" b="1" baseline="0" dirty="0" smtClean="0"/>
          </a:p>
          <a:p>
            <a:pPr lvl="1">
              <a:buFont typeface="Arial" pitchFamily="34" charset="0"/>
              <a:buNone/>
            </a:pPr>
            <a:r>
              <a:rPr lang="en-US" sz="1000" dirty="0" smtClean="0"/>
              <a:t>Credits:  http://www.coolnerds.com/XP/Taskbar/xpTaskbar.htm</a:t>
            </a:r>
          </a:p>
        </p:txBody>
      </p:sp>
      <p:sp>
        <p:nvSpPr>
          <p:cNvPr id="4" name="Slide Number Placeholder 3"/>
          <p:cNvSpPr>
            <a:spLocks noGrp="1"/>
          </p:cNvSpPr>
          <p:nvPr>
            <p:ph type="sldNum" sz="quarter" idx="10"/>
          </p:nvPr>
        </p:nvSpPr>
        <p:spPr/>
        <p:txBody>
          <a:bodyPr/>
          <a:lstStyle/>
          <a:p>
            <a:fld id="{DC097974-36E6-4C80-9334-8E41772031DC}"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Quick</a:t>
            </a:r>
            <a:r>
              <a:rPr lang="en-US" b="1" baseline="0" dirty="0" smtClean="0"/>
              <a:t> Launch Bar</a:t>
            </a:r>
          </a:p>
          <a:p>
            <a:pPr marL="250044" indent="-250044">
              <a:buFont typeface="Arial" pitchFamily="34" charset="0"/>
              <a:buChar char="•"/>
            </a:pPr>
            <a:r>
              <a:rPr lang="en-US" dirty="0" smtClean="0"/>
              <a:t>To right of Start button when activated</a:t>
            </a:r>
          </a:p>
          <a:p>
            <a:pPr marL="250044" indent="-250044">
              <a:buFont typeface="Arial" pitchFamily="34" charset="0"/>
              <a:buChar char="•"/>
            </a:pPr>
            <a:r>
              <a:rPr lang="en-US" dirty="0" smtClean="0"/>
              <a:t>Access to frequently used programs on the Start Menu</a:t>
            </a:r>
          </a:p>
          <a:p>
            <a:pPr marL="250044" indent="-250044">
              <a:buFont typeface="Arial" pitchFamily="34" charset="0"/>
              <a:buChar char="•"/>
            </a:pPr>
            <a:r>
              <a:rPr lang="en-US" dirty="0" smtClean="0"/>
              <a:t>To activate:</a:t>
            </a:r>
          </a:p>
          <a:p>
            <a:pPr marL="733350" lvl="1" indent="-250044">
              <a:buFont typeface="Arial" pitchFamily="34" charset="0"/>
              <a:buChar char="•"/>
            </a:pPr>
            <a:r>
              <a:rPr lang="en-US" dirty="0" smtClean="0"/>
              <a:t>Right mouse click on an “open” area of task bar</a:t>
            </a:r>
          </a:p>
          <a:p>
            <a:pPr marL="733350" lvl="1" indent="-250044">
              <a:buFont typeface="Arial" pitchFamily="34" charset="0"/>
              <a:buChar char="•"/>
            </a:pPr>
            <a:r>
              <a:rPr lang="en-US" dirty="0" smtClean="0"/>
              <a:t>Toolbars</a:t>
            </a:r>
          </a:p>
          <a:p>
            <a:pPr marL="733350" lvl="1" indent="-250044">
              <a:buFont typeface="Arial" pitchFamily="34" charset="0"/>
              <a:buChar char="•"/>
            </a:pPr>
            <a:r>
              <a:rPr lang="en-US" dirty="0" smtClean="0"/>
              <a:t>Click</a:t>
            </a:r>
            <a:r>
              <a:rPr lang="en-US" baseline="0" dirty="0" smtClean="0"/>
              <a:t> Quick Launch Bar</a:t>
            </a:r>
          </a:p>
          <a:p>
            <a:pPr marL="733350" lvl="1" indent="-250044">
              <a:buFont typeface="Arial" pitchFamily="34" charset="0"/>
              <a:buChar char="•"/>
            </a:pPr>
            <a:r>
              <a:rPr lang="en-US" baseline="0" dirty="0" smtClean="0"/>
              <a:t>Deactivate in same manner as above</a:t>
            </a:r>
          </a:p>
          <a:p>
            <a:pPr marL="733350" lvl="1" indent="-250044">
              <a:buFont typeface="Arial" pitchFamily="34" charset="0"/>
              <a:buChar char="•"/>
            </a:pPr>
            <a:endParaRPr lang="en-US" baseline="0" dirty="0" smtClean="0"/>
          </a:p>
          <a:p>
            <a:pPr marL="733350" lvl="1" indent="-250044" defTabSz="966612">
              <a:defRPr/>
            </a:pPr>
            <a:r>
              <a:rPr lang="en-US" sz="1000" dirty="0" smtClean="0"/>
              <a:t>Credits:  http://www.coolnerds.com/XP/Taskbar/xpTaskbar.htm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Control Panel</a:t>
            </a:r>
            <a:endParaRPr lang="en-US" b="1" baseline="0" dirty="0" smtClean="0"/>
          </a:p>
          <a:p>
            <a:pPr marL="250044" indent="-250044">
              <a:buFont typeface="Arial" pitchFamily="34" charset="0"/>
              <a:buChar char="•"/>
            </a:pPr>
            <a:r>
              <a:rPr lang="en-US" baseline="0" dirty="0" smtClean="0"/>
              <a:t>Start/Control Panel</a:t>
            </a:r>
          </a:p>
          <a:p>
            <a:pPr marL="250044" indent="-250044">
              <a:buFont typeface="Arial" pitchFamily="34" charset="0"/>
              <a:buChar char="•"/>
            </a:pPr>
            <a:r>
              <a:rPr lang="en-US" baseline="0" dirty="0" smtClean="0"/>
              <a:t>Change view in upper left</a:t>
            </a:r>
          </a:p>
          <a:p>
            <a:pPr marL="250044" indent="-250044">
              <a:buFont typeface="Arial" pitchFamily="34" charset="0"/>
              <a:buChar char="•"/>
            </a:pPr>
            <a:endParaRPr lang="en-US" baseline="0" dirty="0" smtClean="0"/>
          </a:p>
          <a:p>
            <a:pPr marL="250044" indent="-250044">
              <a:buFont typeface="Arial" pitchFamily="34" charset="0"/>
              <a:buChar char="•"/>
            </a:pPr>
            <a:endParaRPr lang="en-US" baseline="0" dirty="0" smtClean="0"/>
          </a:p>
          <a:p>
            <a:pPr marL="733350" lvl="1" indent="-250044" defTabSz="966612">
              <a:defRPr/>
            </a:pPr>
            <a:r>
              <a:rPr lang="en-US" sz="1000" dirty="0" smtClean="0"/>
              <a:t>Credits:  http://www.coolnerds.com/XP/Taskbar/xpTaskbar.htm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50044" indent="-250044">
              <a:buFont typeface="Arial" pitchFamily="34" charset="0"/>
              <a:buChar char="•"/>
            </a:pPr>
            <a:r>
              <a:rPr lang="en-US" baseline="0" dirty="0" smtClean="0"/>
              <a:t>Folders are containers for documents</a:t>
            </a:r>
          </a:p>
          <a:p>
            <a:pPr marL="250044" indent="-250044">
              <a:buFont typeface="Arial" pitchFamily="34" charset="0"/>
              <a:buChar char="•"/>
            </a:pPr>
            <a:r>
              <a:rPr lang="en-US" baseline="0" dirty="0" smtClean="0"/>
              <a:t>All documents must be opened with a program</a:t>
            </a:r>
          </a:p>
          <a:p>
            <a:pPr marL="250044" indent="-250044">
              <a:buFont typeface="Arial" pitchFamily="34" charset="0"/>
              <a:buChar char="•"/>
            </a:pPr>
            <a:r>
              <a:rPr lang="en-US" baseline="0" dirty="0" smtClean="0"/>
              <a:t>Sample on this page shows documents to be opened with Word, Excel and Windows Media Player</a:t>
            </a:r>
          </a:p>
          <a:p>
            <a:pPr marL="250044" indent="-250044">
              <a:buFont typeface="Arial" pitchFamily="34" charset="0"/>
              <a:buChar char="•"/>
            </a:pPr>
            <a:endParaRPr lang="en-US" baseline="0" dirty="0" smtClean="0"/>
          </a:p>
          <a:p>
            <a:pPr marL="733350" lvl="1" indent="-250044" defTabSz="966612">
              <a:defRPr/>
            </a:pPr>
            <a:r>
              <a:rPr lang="en-US" sz="1000" dirty="0" smtClean="0"/>
              <a:t>Credits:  http://www.coolnerds.com/XP/Taskbar/xpTaskbar.htm</a:t>
            </a:r>
          </a:p>
          <a:p>
            <a:pPr marL="733350" lvl="1" indent="-250044">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33350" lvl="1" indent="-250044"/>
            <a:endParaRPr lang="en-US" dirty="0" smtClean="0"/>
          </a:p>
          <a:p>
            <a:endParaRPr lang="en-US" dirty="0"/>
          </a:p>
        </p:txBody>
      </p:sp>
      <p:sp>
        <p:nvSpPr>
          <p:cNvPr id="4" name="Slide Number Placeholder 3"/>
          <p:cNvSpPr>
            <a:spLocks noGrp="1"/>
          </p:cNvSpPr>
          <p:nvPr>
            <p:ph type="sldNum" sz="quarter" idx="10"/>
          </p:nvPr>
        </p:nvSpPr>
        <p:spPr/>
        <p:txBody>
          <a:bodyPr/>
          <a:lstStyle/>
          <a:p>
            <a:fld id="{DC097974-36E6-4C80-9334-8E41772031D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58B2FC-2CF1-408F-B709-7AAE2C6A93E6}" type="datetimeFigureOut">
              <a:rPr lang="en-US" smtClean="0"/>
              <a:pPr/>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58B2FC-2CF1-408F-B709-7AAE2C6A93E6}" type="datetimeFigureOut">
              <a:rPr lang="en-US" smtClean="0"/>
              <a:pPr/>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58B2FC-2CF1-408F-B709-7AAE2C6A93E6}" type="datetimeFigureOut">
              <a:rPr lang="en-US" smtClean="0"/>
              <a:pPr/>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58B2FC-2CF1-408F-B709-7AAE2C6A93E6}" type="datetimeFigureOut">
              <a:rPr lang="en-US" smtClean="0"/>
              <a:pPr/>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58B2FC-2CF1-408F-B709-7AAE2C6A93E6}" type="datetimeFigureOut">
              <a:rPr lang="en-US" smtClean="0"/>
              <a:pPr/>
              <a:t>6/18/2012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58B2FC-2CF1-408F-B709-7AAE2C6A93E6}" type="datetimeFigureOut">
              <a:rPr lang="en-US" smtClean="0"/>
              <a:pPr/>
              <a:t>6/18/2012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58B2FC-2CF1-408F-B709-7AAE2C6A93E6}" type="datetimeFigureOut">
              <a:rPr lang="en-US" smtClean="0"/>
              <a:pPr/>
              <a:t>6/18/2012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58B2FC-2CF1-408F-B709-7AAE2C6A93E6}" type="datetimeFigureOut">
              <a:rPr lang="en-US" smtClean="0"/>
              <a:pPr/>
              <a:t>6/18/2012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58B2FC-2CF1-408F-B709-7AAE2C6A93E6}" type="datetimeFigureOut">
              <a:rPr lang="en-US" smtClean="0"/>
              <a:pPr/>
              <a:t>6/18/2012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58B2FC-2CF1-408F-B709-7AAE2C6A93E6}" type="datetimeFigureOut">
              <a:rPr lang="en-US" smtClean="0"/>
              <a:pPr/>
              <a:t>6/18/2012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58B2FC-2CF1-408F-B709-7AAE2C6A93E6}" type="datetimeFigureOut">
              <a:rPr lang="en-US" smtClean="0"/>
              <a:pPr/>
              <a:t>6/18/2012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D066BD-0399-48E8-95D4-5B453A233D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58B2FC-2CF1-408F-B709-7AAE2C6A93E6}" type="datetimeFigureOut">
              <a:rPr lang="en-US" smtClean="0"/>
              <a:pPr/>
              <a:t>6/18/2012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D066BD-0399-48E8-95D4-5B453A233D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24.png"/><Relationship Id="rId4" Type="http://schemas.openxmlformats.org/officeDocument/2006/relationships/image" Target="../media/image2.jpeg"/><Relationship Id="rId9"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image" Target="../media/image25.gif"/><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28.png"/><Relationship Id="rId4" Type="http://schemas.openxmlformats.org/officeDocument/2006/relationships/image" Target="../media/image2.jpe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32.png"/><Relationship Id="rId5" Type="http://schemas.openxmlformats.org/officeDocument/2006/relationships/image" Target="../media/image3.jpeg"/><Relationship Id="rId10" Type="http://schemas.openxmlformats.org/officeDocument/2006/relationships/image" Target="../media/image31.png"/><Relationship Id="rId4" Type="http://schemas.openxmlformats.org/officeDocument/2006/relationships/image" Target="../media/image2.jpe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37.png"/><Relationship Id="rId5" Type="http://schemas.openxmlformats.org/officeDocument/2006/relationships/image" Target="../media/image3.jpeg"/><Relationship Id="rId10" Type="http://schemas.openxmlformats.org/officeDocument/2006/relationships/image" Target="../media/image36.png"/><Relationship Id="rId4" Type="http://schemas.openxmlformats.org/officeDocument/2006/relationships/image" Target="../media/image2.jpeg"/><Relationship Id="rId9"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40.png"/><Relationship Id="rId4" Type="http://schemas.openxmlformats.org/officeDocument/2006/relationships/image" Target="../media/image2.jpe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42.pn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47.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46.png"/><Relationship Id="rId5" Type="http://schemas.openxmlformats.org/officeDocument/2006/relationships/image" Target="../media/image3.jpeg"/><Relationship Id="rId10" Type="http://schemas.openxmlformats.org/officeDocument/2006/relationships/image" Target="../media/image45.png"/><Relationship Id="rId4" Type="http://schemas.openxmlformats.org/officeDocument/2006/relationships/image" Target="../media/image2.jpeg"/><Relationship Id="rId9" Type="http://schemas.openxmlformats.org/officeDocument/2006/relationships/image" Target="../media/image44.png"/></Relationships>
</file>

<file path=ppt/slides/_rels/slide18.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52.png"/><Relationship Id="rId2" Type="http://schemas.openxmlformats.org/officeDocument/2006/relationships/notesSlide" Target="../notesSlides/notesSlide15.xml"/><Relationship Id="rId16"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51.png"/><Relationship Id="rId5" Type="http://schemas.openxmlformats.org/officeDocument/2006/relationships/image" Target="../media/image3.jpeg"/><Relationship Id="rId15" Type="http://schemas.openxmlformats.org/officeDocument/2006/relationships/image" Target="../media/image55.png"/><Relationship Id="rId10" Type="http://schemas.openxmlformats.org/officeDocument/2006/relationships/image" Target="../media/image50.png"/><Relationship Id="rId4" Type="http://schemas.openxmlformats.org/officeDocument/2006/relationships/image" Target="../media/image2.jpeg"/><Relationship Id="rId9" Type="http://schemas.openxmlformats.org/officeDocument/2006/relationships/image" Target="../media/image49.png"/><Relationship Id="rId14" Type="http://schemas.openxmlformats.org/officeDocument/2006/relationships/image" Target="../media/image54.png"/></Relationships>
</file>

<file path=ppt/slides/_rels/slide19.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58.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65.png"/><Relationship Id="rId5" Type="http://schemas.openxmlformats.org/officeDocument/2006/relationships/image" Target="../media/image3.jpeg"/><Relationship Id="rId10" Type="http://schemas.openxmlformats.org/officeDocument/2006/relationships/image" Target="../media/image64.png"/><Relationship Id="rId4" Type="http://schemas.openxmlformats.org/officeDocument/2006/relationships/image" Target="../media/image2.jpeg"/><Relationship Id="rId9" Type="http://schemas.openxmlformats.org/officeDocument/2006/relationships/image" Target="../media/image63.png"/></Relationships>
</file>

<file path=ppt/slides/_rels/slide23.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69.png"/><Relationship Id="rId5" Type="http://schemas.openxmlformats.org/officeDocument/2006/relationships/image" Target="../media/image3.jpeg"/><Relationship Id="rId10" Type="http://schemas.openxmlformats.org/officeDocument/2006/relationships/image" Target="../media/image68.png"/><Relationship Id="rId4" Type="http://schemas.openxmlformats.org/officeDocument/2006/relationships/image" Target="../media/image2.jpeg"/><Relationship Id="rId9"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8" Type="http://schemas.openxmlformats.org/officeDocument/2006/relationships/hyperlink" Target="http://www.bitbetter.com/powerkeys.htm" TargetMode="External"/><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71.png"/><Relationship Id="rId3" Type="http://schemas.openxmlformats.org/officeDocument/2006/relationships/image" Target="../media/image1.png"/><Relationship Id="rId7" Type="http://schemas.openxmlformats.org/officeDocument/2006/relationships/image" Target="../media/image5.jpeg"/><Relationship Id="rId12"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diagramColors" Target="../diagrams/colors1.xml"/><Relationship Id="rId5" Type="http://schemas.openxmlformats.org/officeDocument/2006/relationships/image" Target="../media/image3.jpeg"/><Relationship Id="rId10" Type="http://schemas.openxmlformats.org/officeDocument/2006/relationships/diagramQuickStyle" Target="../diagrams/quickStyle1.xml"/><Relationship Id="rId4" Type="http://schemas.openxmlformats.org/officeDocument/2006/relationships/image" Target="../media/image2.jpeg"/><Relationship Id="rId9"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1.png"/><Relationship Id="rId7" Type="http://schemas.openxmlformats.org/officeDocument/2006/relationships/image" Target="../media/image5.jpeg"/><Relationship Id="rId12"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diagramColors" Target="../diagrams/colors2.xml"/><Relationship Id="rId5" Type="http://schemas.openxmlformats.org/officeDocument/2006/relationships/image" Target="../media/image3.jpeg"/><Relationship Id="rId10" Type="http://schemas.openxmlformats.org/officeDocument/2006/relationships/diagramQuickStyle" Target="../diagrams/quickStyle2.xml"/><Relationship Id="rId4" Type="http://schemas.openxmlformats.org/officeDocument/2006/relationships/image" Target="../media/image2.jpeg"/><Relationship Id="rId9"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jpeg"/><Relationship Id="rId11" Type="http://schemas.openxmlformats.org/officeDocument/2006/relationships/image" Target="../media/image14.png"/><Relationship Id="rId5" Type="http://schemas.openxmlformats.org/officeDocument/2006/relationships/image" Target="../media/image3.jpeg"/><Relationship Id="rId10" Type="http://schemas.openxmlformats.org/officeDocument/2006/relationships/image" Target="../media/image13.png"/><Relationship Id="rId4" Type="http://schemas.openxmlformats.org/officeDocument/2006/relationships/image" Target="../media/image2.jpe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20.png"/><Relationship Id="rId4" Type="http://schemas.openxmlformats.org/officeDocument/2006/relationships/image" Target="../media/image2.jpe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Computer Basics</a:t>
            </a:r>
            <a:endParaRPr lang="en-US" dirty="0"/>
          </a:p>
        </p:txBody>
      </p:sp>
      <p:sp>
        <p:nvSpPr>
          <p:cNvPr id="3" name="Subtitle 2"/>
          <p:cNvSpPr>
            <a:spLocks noGrp="1"/>
          </p:cNvSpPr>
          <p:nvPr>
            <p:ph type="subTitle" idx="1"/>
          </p:nvPr>
        </p:nvSpPr>
        <p:spPr/>
        <p:txBody>
          <a:bodyPr/>
          <a:lstStyle/>
          <a:p>
            <a:r>
              <a:rPr lang="en-US" dirty="0" smtClean="0"/>
              <a:t>Tech Camp 2012</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3" cstate="print"/>
          <a:stretch>
            <a:fillRect/>
          </a:stretch>
        </p:blipFill>
        <p:spPr>
          <a:xfrm>
            <a:off x="4267201" y="0"/>
            <a:ext cx="384174" cy="502920"/>
          </a:xfrm>
          <a:prstGeom prst="rect">
            <a:avLst/>
          </a:prstGeom>
        </p:spPr>
      </p:pic>
      <p:grpSp>
        <p:nvGrpSpPr>
          <p:cNvPr id="6"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4"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5"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6"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7:19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6:38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Control Panel</a:t>
            </a:r>
            <a:endParaRPr lang="en-US" dirty="0"/>
          </a:p>
        </p:txBody>
      </p:sp>
      <p:sp>
        <p:nvSpPr>
          <p:cNvPr id="23" name="Title 16"/>
          <p:cNvSpPr txBox="1">
            <a:spLocks/>
          </p:cNvSpPr>
          <p:nvPr/>
        </p:nvSpPr>
        <p:spPr>
          <a:xfrm>
            <a:off x="1524000" y="1600200"/>
            <a:ext cx="6096000" cy="731838"/>
          </a:xfrm>
          <a:prstGeom prst="rect">
            <a:avLst/>
          </a:prstGeom>
          <a:solidFill>
            <a:srgbClr val="FFFFCC"/>
          </a:solidFill>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Classic View </a:t>
            </a:r>
            <a:r>
              <a:rPr lang="en-US" sz="3600" dirty="0" err="1" smtClean="0">
                <a:latin typeface="+mj-lt"/>
                <a:ea typeface="+mj-ea"/>
                <a:cs typeface="+mj-cs"/>
                <a:sym typeface="Symbol"/>
              </a:rPr>
              <a:t>vs</a:t>
            </a:r>
            <a:r>
              <a:rPr kumimoji="0" lang="en-US" sz="3600" b="0" i="0" u="none" strike="noStrike" kern="1200" cap="none" spc="0" normalizeH="0" baseline="0" noProof="0" dirty="0" smtClean="0">
                <a:ln>
                  <a:noFill/>
                </a:ln>
                <a:solidFill>
                  <a:schemeClr val="tx1"/>
                </a:solidFill>
                <a:effectLst/>
                <a:uLnTx/>
                <a:uFillTx/>
                <a:latin typeface="+mj-lt"/>
                <a:ea typeface="+mj-ea"/>
                <a:cs typeface="+mj-cs"/>
                <a:sym typeface="Symbol"/>
              </a:rPr>
              <a:t> Category View</a:t>
            </a:r>
            <a:endParaRPr kumimoji="0" lang="en-US" sz="3600" b="0" i="1" u="none" strike="noStrike" kern="1200" cap="none" spc="0" normalizeH="0" baseline="0" noProof="0" dirty="0">
              <a:ln>
                <a:noFill/>
              </a:ln>
              <a:solidFill>
                <a:schemeClr val="tx1"/>
              </a:solidFill>
              <a:effectLst/>
              <a:uLnTx/>
              <a:uFillTx/>
              <a:latin typeface="+mj-lt"/>
              <a:ea typeface="+mj-ea"/>
              <a:cs typeface="+mj-cs"/>
            </a:endParaRPr>
          </a:p>
        </p:txBody>
      </p:sp>
      <p:pic>
        <p:nvPicPr>
          <p:cNvPr id="3074" name="Picture 2"/>
          <p:cNvPicPr>
            <a:picLocks noChangeAspect="1" noChangeArrowheads="1"/>
          </p:cNvPicPr>
          <p:nvPr/>
        </p:nvPicPr>
        <p:blipFill>
          <a:blip r:embed="rId8" cstate="print"/>
          <a:srcRect/>
          <a:stretch>
            <a:fillRect/>
          </a:stretch>
        </p:blipFill>
        <p:spPr bwMode="auto">
          <a:xfrm>
            <a:off x="1828800" y="2647950"/>
            <a:ext cx="2234648" cy="1447800"/>
          </a:xfrm>
          <a:prstGeom prst="rect">
            <a:avLst/>
          </a:prstGeom>
          <a:noFill/>
          <a:ln w="9525">
            <a:noFill/>
            <a:miter lim="800000"/>
            <a:headEnd/>
            <a:tailEnd/>
          </a:ln>
        </p:spPr>
      </p:pic>
      <p:pic>
        <p:nvPicPr>
          <p:cNvPr id="3075" name="Picture 3"/>
          <p:cNvPicPr>
            <a:picLocks noChangeAspect="1" noChangeArrowheads="1"/>
          </p:cNvPicPr>
          <p:nvPr/>
        </p:nvPicPr>
        <p:blipFill>
          <a:blip r:embed="rId9" cstate="print"/>
          <a:srcRect/>
          <a:stretch>
            <a:fillRect/>
          </a:stretch>
        </p:blipFill>
        <p:spPr bwMode="auto">
          <a:xfrm>
            <a:off x="4800600" y="2647950"/>
            <a:ext cx="2371725" cy="1466850"/>
          </a:xfrm>
          <a:prstGeom prst="rect">
            <a:avLst/>
          </a:prstGeom>
          <a:noFill/>
          <a:ln w="9525">
            <a:noFill/>
            <a:miter lim="800000"/>
            <a:headEnd/>
            <a:tailEnd/>
          </a:ln>
        </p:spPr>
      </p:pic>
      <p:pic>
        <p:nvPicPr>
          <p:cNvPr id="3076" name="Picture 4"/>
          <p:cNvPicPr>
            <a:picLocks noChangeAspect="1" noChangeArrowheads="1"/>
          </p:cNvPicPr>
          <p:nvPr/>
        </p:nvPicPr>
        <p:blipFill>
          <a:blip r:embed="rId10" cstate="print"/>
          <a:srcRect/>
          <a:stretch>
            <a:fillRect/>
          </a:stretch>
        </p:blipFill>
        <p:spPr bwMode="auto">
          <a:xfrm>
            <a:off x="3429000" y="4724400"/>
            <a:ext cx="2503424" cy="1219200"/>
          </a:xfrm>
          <a:prstGeom prst="rect">
            <a:avLst/>
          </a:prstGeom>
          <a:noFill/>
          <a:ln w="9525">
            <a:noFill/>
            <a:miter lim="800000"/>
            <a:headEnd/>
            <a:tailEnd/>
          </a:ln>
        </p:spPr>
      </p:pic>
      <p:sp>
        <p:nvSpPr>
          <p:cNvPr id="32" name="Rectangle 31"/>
          <p:cNvSpPr/>
          <p:nvPr/>
        </p:nvSpPr>
        <p:spPr>
          <a:xfrm rot="19743702">
            <a:off x="440532" y="5275085"/>
            <a:ext cx="42672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Click here to change views</a:t>
            </a:r>
            <a:endParaRPr lang="en-US"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6:38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Folders/Files</a:t>
            </a:r>
            <a:endParaRPr lang="en-US" dirty="0"/>
          </a:p>
        </p:txBody>
      </p:sp>
      <p:pic>
        <p:nvPicPr>
          <p:cNvPr id="5122" name="Picture 2" descr="http://www.coolnerds.com/XP/Folders/xpFolders02.gif"/>
          <p:cNvPicPr>
            <a:picLocks noChangeAspect="1" noChangeArrowheads="1"/>
          </p:cNvPicPr>
          <p:nvPr/>
        </p:nvPicPr>
        <p:blipFill>
          <a:blip r:embed="rId8" cstate="print"/>
          <a:srcRect/>
          <a:stretch>
            <a:fillRect/>
          </a:stretch>
        </p:blipFill>
        <p:spPr bwMode="auto">
          <a:xfrm>
            <a:off x="2324100" y="1905000"/>
            <a:ext cx="4495800" cy="454869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6:56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153400" cy="914400"/>
          </a:xfrm>
        </p:spPr>
        <p:txBody>
          <a:bodyPr>
            <a:normAutofit/>
          </a:bodyPr>
          <a:lstStyle/>
          <a:p>
            <a:r>
              <a:rPr lang="en-US" dirty="0" smtClean="0"/>
              <a:t>Windows:  Moving Files</a:t>
            </a:r>
            <a:endParaRPr lang="en-US" dirty="0"/>
          </a:p>
        </p:txBody>
      </p:sp>
      <p:sp>
        <p:nvSpPr>
          <p:cNvPr id="27" name="TextBox 26"/>
          <p:cNvSpPr txBox="1"/>
          <p:nvPr/>
        </p:nvSpPr>
        <p:spPr>
          <a:xfrm>
            <a:off x="762000" y="1828800"/>
            <a:ext cx="2799036" cy="523220"/>
          </a:xfrm>
          <a:prstGeom prst="rect">
            <a:avLst/>
          </a:prstGeom>
          <a:solidFill>
            <a:srgbClr val="FFFFCC"/>
          </a:solidFill>
        </p:spPr>
        <p:txBody>
          <a:bodyPr wrap="none" rtlCol="0">
            <a:spAutoFit/>
          </a:bodyPr>
          <a:lstStyle/>
          <a:p>
            <a:r>
              <a:rPr lang="en-US" sz="2800" b="1" dirty="0" err="1" smtClean="0"/>
              <a:t>Continguous</a:t>
            </a:r>
            <a:r>
              <a:rPr lang="en-US" sz="2800" b="1" dirty="0" smtClean="0"/>
              <a:t> Files</a:t>
            </a:r>
            <a:endParaRPr lang="en-US" sz="2800" b="1" dirty="0"/>
          </a:p>
        </p:txBody>
      </p:sp>
      <p:sp>
        <p:nvSpPr>
          <p:cNvPr id="28" name="TextBox 27"/>
          <p:cNvSpPr txBox="1"/>
          <p:nvPr/>
        </p:nvSpPr>
        <p:spPr>
          <a:xfrm>
            <a:off x="914400" y="2895600"/>
            <a:ext cx="3657600" cy="2585323"/>
          </a:xfrm>
          <a:prstGeom prst="rect">
            <a:avLst/>
          </a:prstGeom>
          <a:noFill/>
        </p:spPr>
        <p:txBody>
          <a:bodyPr wrap="square" rtlCol="0">
            <a:spAutoFit/>
          </a:bodyPr>
          <a:lstStyle/>
          <a:p>
            <a:pPr marL="233363" indent="-233363">
              <a:buFont typeface="Arial" pitchFamily="34" charset="0"/>
              <a:buChar char="•"/>
            </a:pPr>
            <a:r>
              <a:rPr lang="en-US" dirty="0" smtClean="0"/>
              <a:t>Click once on first file</a:t>
            </a:r>
          </a:p>
          <a:p>
            <a:pPr marL="233363" indent="-233363">
              <a:buFont typeface="Arial" pitchFamily="34" charset="0"/>
              <a:buChar char="•"/>
            </a:pPr>
            <a:r>
              <a:rPr lang="en-US" dirty="0" smtClean="0"/>
              <a:t>Hold down Shift key</a:t>
            </a:r>
          </a:p>
          <a:p>
            <a:pPr marL="233363" indent="-233363">
              <a:buFont typeface="Arial" pitchFamily="34" charset="0"/>
              <a:buChar char="•"/>
            </a:pPr>
            <a:r>
              <a:rPr lang="en-US" dirty="0" smtClean="0"/>
              <a:t>Point to last file and click</a:t>
            </a:r>
          </a:p>
          <a:p>
            <a:pPr marL="233363" indent="-233363">
              <a:buFont typeface="Arial" pitchFamily="34" charset="0"/>
              <a:buChar char="•"/>
            </a:pPr>
            <a:r>
              <a:rPr lang="en-US" dirty="0" smtClean="0"/>
              <a:t>Release shift key</a:t>
            </a:r>
          </a:p>
          <a:p>
            <a:pPr marL="233363" indent="-233363">
              <a:buFont typeface="Arial" pitchFamily="34" charset="0"/>
              <a:buChar char="•"/>
            </a:pPr>
            <a:r>
              <a:rPr lang="en-US" dirty="0" smtClean="0"/>
              <a:t>Without clicking place cursor within the highlighted files</a:t>
            </a:r>
          </a:p>
          <a:p>
            <a:pPr marL="233363" indent="-233363">
              <a:buFont typeface="Arial" pitchFamily="34" charset="0"/>
              <a:buChar char="•"/>
            </a:pPr>
            <a:r>
              <a:rPr lang="en-US" dirty="0" smtClean="0"/>
              <a:t>Hold down left mouse</a:t>
            </a:r>
          </a:p>
          <a:p>
            <a:pPr marL="233363" indent="-233363">
              <a:buFont typeface="Arial" pitchFamily="34" charset="0"/>
              <a:buChar char="•"/>
            </a:pPr>
            <a:r>
              <a:rPr lang="en-US" dirty="0" smtClean="0"/>
              <a:t>Drag to desired folder</a:t>
            </a:r>
          </a:p>
          <a:p>
            <a:pPr marL="233363" indent="-233363">
              <a:buFont typeface="Arial" pitchFamily="34" charset="0"/>
              <a:buChar char="•"/>
            </a:pPr>
            <a:r>
              <a:rPr lang="en-US" dirty="0" smtClean="0"/>
              <a:t>When over folder, release mouse</a:t>
            </a:r>
            <a:endParaRPr lang="en-US" dirty="0"/>
          </a:p>
        </p:txBody>
      </p:sp>
      <p:pic>
        <p:nvPicPr>
          <p:cNvPr id="2050" name="Picture 2"/>
          <p:cNvPicPr>
            <a:picLocks noChangeAspect="1" noChangeArrowheads="1"/>
          </p:cNvPicPr>
          <p:nvPr/>
        </p:nvPicPr>
        <p:blipFill>
          <a:blip r:embed="rId8" cstate="print"/>
          <a:srcRect/>
          <a:stretch>
            <a:fillRect/>
          </a:stretch>
        </p:blipFill>
        <p:spPr bwMode="auto">
          <a:xfrm>
            <a:off x="1371600" y="2286000"/>
            <a:ext cx="1543050" cy="542925"/>
          </a:xfrm>
          <a:prstGeom prst="rect">
            <a:avLst/>
          </a:prstGeom>
          <a:noFill/>
          <a:ln w="9525">
            <a:noFill/>
            <a:miter lim="800000"/>
            <a:headEnd/>
            <a:tailEnd/>
          </a:ln>
        </p:spPr>
      </p:pic>
      <p:grpSp>
        <p:nvGrpSpPr>
          <p:cNvPr id="32" name="Group 31"/>
          <p:cNvGrpSpPr/>
          <p:nvPr/>
        </p:nvGrpSpPr>
        <p:grpSpPr>
          <a:xfrm>
            <a:off x="2819400" y="5715000"/>
            <a:ext cx="3975100" cy="838200"/>
            <a:chOff x="381000" y="5791200"/>
            <a:chExt cx="3975100" cy="838200"/>
          </a:xfrm>
        </p:grpSpPr>
        <p:pic>
          <p:nvPicPr>
            <p:cNvPr id="2051" name="Picture 3"/>
            <p:cNvPicPr>
              <a:picLocks noChangeAspect="1" noChangeArrowheads="1"/>
            </p:cNvPicPr>
            <p:nvPr/>
          </p:nvPicPr>
          <p:blipFill>
            <a:blip r:embed="rId9" cstate="print"/>
            <a:srcRect t="15385"/>
            <a:stretch>
              <a:fillRect/>
            </a:stretch>
          </p:blipFill>
          <p:spPr bwMode="auto">
            <a:xfrm>
              <a:off x="1219200" y="5791200"/>
              <a:ext cx="3136900" cy="838200"/>
            </a:xfrm>
            <a:prstGeom prst="rect">
              <a:avLst/>
            </a:prstGeom>
            <a:noFill/>
            <a:ln w="9525">
              <a:noFill/>
              <a:miter lim="800000"/>
              <a:headEnd/>
              <a:tailEnd/>
            </a:ln>
          </p:spPr>
        </p:pic>
        <p:sp>
          <p:nvSpPr>
            <p:cNvPr id="31" name="Right Arrow 30"/>
            <p:cNvSpPr/>
            <p:nvPr/>
          </p:nvSpPr>
          <p:spPr>
            <a:xfrm>
              <a:off x="381000" y="5943600"/>
              <a:ext cx="1524000" cy="4572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Box 33"/>
          <p:cNvSpPr txBox="1"/>
          <p:nvPr/>
        </p:nvSpPr>
        <p:spPr>
          <a:xfrm>
            <a:off x="5105400" y="1828800"/>
            <a:ext cx="3531608" cy="523220"/>
          </a:xfrm>
          <a:prstGeom prst="rect">
            <a:avLst/>
          </a:prstGeom>
          <a:solidFill>
            <a:srgbClr val="FFFFCC"/>
          </a:solidFill>
        </p:spPr>
        <p:txBody>
          <a:bodyPr wrap="none" rtlCol="0">
            <a:spAutoFit/>
          </a:bodyPr>
          <a:lstStyle/>
          <a:p>
            <a:r>
              <a:rPr lang="en-US" sz="2800" b="1" dirty="0" smtClean="0"/>
              <a:t>Non-</a:t>
            </a:r>
            <a:r>
              <a:rPr lang="en-US" sz="2800" b="1" dirty="0" err="1" smtClean="0"/>
              <a:t>Continguous</a:t>
            </a:r>
            <a:r>
              <a:rPr lang="en-US" sz="2800" b="1" dirty="0" smtClean="0"/>
              <a:t> Files</a:t>
            </a:r>
            <a:endParaRPr lang="en-US" sz="2800" b="1" dirty="0"/>
          </a:p>
        </p:txBody>
      </p:sp>
      <p:pic>
        <p:nvPicPr>
          <p:cNvPr id="2053" name="Picture 5"/>
          <p:cNvPicPr>
            <a:picLocks noChangeAspect="1" noChangeArrowheads="1"/>
          </p:cNvPicPr>
          <p:nvPr/>
        </p:nvPicPr>
        <p:blipFill>
          <a:blip r:embed="rId10" cstate="print"/>
          <a:srcRect/>
          <a:stretch>
            <a:fillRect/>
          </a:stretch>
        </p:blipFill>
        <p:spPr bwMode="auto">
          <a:xfrm>
            <a:off x="7467600" y="2362200"/>
            <a:ext cx="1409700" cy="1038225"/>
          </a:xfrm>
          <a:prstGeom prst="rect">
            <a:avLst/>
          </a:prstGeom>
          <a:noFill/>
          <a:ln w="9525">
            <a:noFill/>
            <a:miter lim="800000"/>
            <a:headEnd/>
            <a:tailEnd/>
          </a:ln>
        </p:spPr>
      </p:pic>
      <p:sp>
        <p:nvSpPr>
          <p:cNvPr id="36" name="TextBox 35"/>
          <p:cNvSpPr txBox="1"/>
          <p:nvPr/>
        </p:nvSpPr>
        <p:spPr>
          <a:xfrm>
            <a:off x="4876800" y="2895600"/>
            <a:ext cx="3962400" cy="2585323"/>
          </a:xfrm>
          <a:prstGeom prst="rect">
            <a:avLst/>
          </a:prstGeom>
          <a:noFill/>
        </p:spPr>
        <p:txBody>
          <a:bodyPr wrap="square" rtlCol="0">
            <a:spAutoFit/>
          </a:bodyPr>
          <a:lstStyle/>
          <a:p>
            <a:pPr marL="233363" indent="-233363">
              <a:buFont typeface="Arial" pitchFamily="34" charset="0"/>
              <a:buChar char="•"/>
            </a:pPr>
            <a:r>
              <a:rPr lang="en-US" dirty="0" smtClean="0"/>
              <a:t>Click once on first file</a:t>
            </a:r>
          </a:p>
          <a:p>
            <a:pPr marL="233363" indent="-233363">
              <a:buFont typeface="Arial" pitchFamily="34" charset="0"/>
              <a:buChar char="•"/>
            </a:pPr>
            <a:r>
              <a:rPr lang="en-US" dirty="0" smtClean="0"/>
              <a:t>Hold down CTRL key</a:t>
            </a:r>
          </a:p>
          <a:p>
            <a:pPr marL="233363" indent="-233363">
              <a:buFont typeface="Arial" pitchFamily="34" charset="0"/>
              <a:buChar char="•"/>
            </a:pPr>
            <a:r>
              <a:rPr lang="en-US" dirty="0" smtClean="0"/>
              <a:t>Point to desired files and click on each</a:t>
            </a:r>
          </a:p>
          <a:p>
            <a:pPr marL="233363" indent="-233363">
              <a:buFont typeface="Arial" pitchFamily="34" charset="0"/>
              <a:buChar char="•"/>
            </a:pPr>
            <a:r>
              <a:rPr lang="en-US" dirty="0" smtClean="0"/>
              <a:t>Release CTRL key</a:t>
            </a:r>
          </a:p>
          <a:p>
            <a:pPr marL="233363" indent="-233363">
              <a:buFont typeface="Arial" pitchFamily="34" charset="0"/>
              <a:buChar char="•"/>
            </a:pPr>
            <a:r>
              <a:rPr lang="en-US" dirty="0" smtClean="0"/>
              <a:t>Without clicking place cursor within  one of the highlighted files</a:t>
            </a:r>
          </a:p>
          <a:p>
            <a:pPr marL="233363" indent="-233363">
              <a:buFont typeface="Arial" pitchFamily="34" charset="0"/>
              <a:buChar char="•"/>
            </a:pPr>
            <a:r>
              <a:rPr lang="en-US" dirty="0" smtClean="0"/>
              <a:t>Hold down left mouse</a:t>
            </a:r>
          </a:p>
          <a:p>
            <a:pPr marL="233363" indent="-233363">
              <a:buFont typeface="Arial" pitchFamily="34" charset="0"/>
              <a:buChar char="•"/>
            </a:pPr>
            <a:r>
              <a:rPr lang="en-US" dirty="0" smtClean="0"/>
              <a:t>Drag to desired folder</a:t>
            </a:r>
          </a:p>
          <a:p>
            <a:pPr marL="233363" indent="-233363">
              <a:buFont typeface="Arial" pitchFamily="34" charset="0"/>
              <a:buChar char="•"/>
            </a:pPr>
            <a:r>
              <a:rPr lang="en-US" dirty="0" smtClean="0"/>
              <a:t>When over folder, release mouse</a:t>
            </a:r>
            <a:endParaRPr lang="en-US" dirty="0"/>
          </a:p>
        </p:txBody>
      </p:sp>
      <p:sp>
        <p:nvSpPr>
          <p:cNvPr id="23" name="Rectangle 22"/>
          <p:cNvSpPr/>
          <p:nvPr/>
        </p:nvSpPr>
        <p:spPr>
          <a:xfrm rot="16200000">
            <a:off x="2839870" y="3436280"/>
            <a:ext cx="3521349" cy="369332"/>
          </a:xfrm>
          <a:prstGeom prst="rect">
            <a:avLst/>
          </a:prstGeom>
          <a:solidFill>
            <a:srgbClr val="FFFF99"/>
          </a:solid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Shared--files for copying/moving</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6:12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153400" cy="914400"/>
          </a:xfrm>
        </p:spPr>
        <p:txBody>
          <a:bodyPr>
            <a:normAutofit/>
          </a:bodyPr>
          <a:lstStyle/>
          <a:p>
            <a:r>
              <a:rPr lang="en-US" dirty="0" smtClean="0"/>
              <a:t>Windows:  Creating Folders</a:t>
            </a:r>
            <a:endParaRPr lang="en-US" dirty="0"/>
          </a:p>
        </p:txBody>
      </p:sp>
      <p:grpSp>
        <p:nvGrpSpPr>
          <p:cNvPr id="28" name="Group 27"/>
          <p:cNvGrpSpPr/>
          <p:nvPr/>
        </p:nvGrpSpPr>
        <p:grpSpPr>
          <a:xfrm>
            <a:off x="762000" y="2286000"/>
            <a:ext cx="7620000" cy="685800"/>
            <a:chOff x="762000" y="2286000"/>
            <a:chExt cx="7620000" cy="685800"/>
          </a:xfrm>
        </p:grpSpPr>
        <p:pic>
          <p:nvPicPr>
            <p:cNvPr id="1026" name="Picture 2"/>
            <p:cNvPicPr>
              <a:picLocks noChangeAspect="1" noChangeArrowheads="1"/>
            </p:cNvPicPr>
            <p:nvPr/>
          </p:nvPicPr>
          <p:blipFill>
            <a:blip r:embed="rId8" cstate="print"/>
            <a:srcRect/>
            <a:stretch>
              <a:fillRect/>
            </a:stretch>
          </p:blipFill>
          <p:spPr bwMode="auto">
            <a:xfrm>
              <a:off x="762000" y="2286000"/>
              <a:ext cx="2756647" cy="685800"/>
            </a:xfrm>
            <a:prstGeom prst="rect">
              <a:avLst/>
            </a:prstGeom>
            <a:noFill/>
            <a:ln w="9525">
              <a:noFill/>
              <a:miter lim="800000"/>
              <a:headEnd/>
              <a:tailEnd/>
            </a:ln>
          </p:spPr>
        </p:pic>
        <p:sp>
          <p:nvSpPr>
            <p:cNvPr id="15" name="TextBox 14"/>
            <p:cNvSpPr txBox="1"/>
            <p:nvPr/>
          </p:nvSpPr>
          <p:spPr>
            <a:xfrm>
              <a:off x="4038600" y="2286000"/>
              <a:ext cx="4343400" cy="646331"/>
            </a:xfrm>
            <a:prstGeom prst="rect">
              <a:avLst/>
            </a:prstGeom>
            <a:noFill/>
          </p:spPr>
          <p:txBody>
            <a:bodyPr wrap="square" rtlCol="0">
              <a:spAutoFit/>
            </a:bodyPr>
            <a:lstStyle/>
            <a:p>
              <a:r>
                <a:rPr lang="en-US" dirty="0" smtClean="0"/>
                <a:t>Double click where you want folder to be in My Computer</a:t>
              </a:r>
              <a:endParaRPr lang="en-US" dirty="0"/>
            </a:p>
          </p:txBody>
        </p:sp>
      </p:grpSp>
      <p:grpSp>
        <p:nvGrpSpPr>
          <p:cNvPr id="29" name="Group 28"/>
          <p:cNvGrpSpPr/>
          <p:nvPr/>
        </p:nvGrpSpPr>
        <p:grpSpPr>
          <a:xfrm>
            <a:off x="762000" y="3218329"/>
            <a:ext cx="7620000" cy="923330"/>
            <a:chOff x="762000" y="3218329"/>
            <a:chExt cx="7620000" cy="923330"/>
          </a:xfrm>
        </p:grpSpPr>
        <p:pic>
          <p:nvPicPr>
            <p:cNvPr id="1027" name="Picture 3"/>
            <p:cNvPicPr>
              <a:picLocks noChangeAspect="1" noChangeArrowheads="1"/>
            </p:cNvPicPr>
            <p:nvPr/>
          </p:nvPicPr>
          <p:blipFill>
            <a:blip r:embed="rId9" cstate="print"/>
            <a:srcRect/>
            <a:stretch>
              <a:fillRect/>
            </a:stretch>
          </p:blipFill>
          <p:spPr bwMode="auto">
            <a:xfrm>
              <a:off x="2133600" y="3218329"/>
              <a:ext cx="914400" cy="295275"/>
            </a:xfrm>
            <a:prstGeom prst="rect">
              <a:avLst/>
            </a:prstGeom>
            <a:noFill/>
            <a:ln w="9525">
              <a:noFill/>
              <a:miter lim="800000"/>
              <a:headEnd/>
              <a:tailEnd/>
            </a:ln>
          </p:spPr>
        </p:pic>
        <p:sp>
          <p:nvSpPr>
            <p:cNvPr id="18" name="TextBox 17"/>
            <p:cNvSpPr txBox="1"/>
            <p:nvPr/>
          </p:nvSpPr>
          <p:spPr>
            <a:xfrm>
              <a:off x="4038600" y="3218329"/>
              <a:ext cx="4343400" cy="923330"/>
            </a:xfrm>
            <a:prstGeom prst="rect">
              <a:avLst/>
            </a:prstGeom>
            <a:noFill/>
          </p:spPr>
          <p:txBody>
            <a:bodyPr wrap="square" rtlCol="0">
              <a:spAutoFit/>
            </a:bodyPr>
            <a:lstStyle/>
            <a:p>
              <a:r>
                <a:rPr lang="en-US" dirty="0" smtClean="0"/>
                <a:t>Right mouse click in “white space”</a:t>
              </a:r>
            </a:p>
            <a:p>
              <a:r>
                <a:rPr lang="en-US" dirty="0" smtClean="0"/>
                <a:t>Click New</a:t>
              </a:r>
            </a:p>
            <a:p>
              <a:r>
                <a:rPr lang="en-US" dirty="0" smtClean="0"/>
                <a:t>Click Folder</a:t>
              </a:r>
              <a:endParaRPr lang="en-US" dirty="0"/>
            </a:p>
          </p:txBody>
        </p:sp>
        <p:pic>
          <p:nvPicPr>
            <p:cNvPr id="1028" name="Picture 4"/>
            <p:cNvPicPr>
              <a:picLocks noChangeAspect="1" noChangeArrowheads="1"/>
            </p:cNvPicPr>
            <p:nvPr/>
          </p:nvPicPr>
          <p:blipFill>
            <a:blip r:embed="rId10" cstate="print"/>
            <a:srcRect/>
            <a:stretch>
              <a:fillRect/>
            </a:stretch>
          </p:blipFill>
          <p:spPr bwMode="auto">
            <a:xfrm>
              <a:off x="762000" y="3218329"/>
              <a:ext cx="1152525" cy="200025"/>
            </a:xfrm>
            <a:prstGeom prst="rect">
              <a:avLst/>
            </a:prstGeom>
            <a:noFill/>
            <a:ln w="9525">
              <a:noFill/>
              <a:miter lim="800000"/>
              <a:headEnd/>
              <a:tailEnd/>
            </a:ln>
          </p:spPr>
        </p:pic>
      </p:grpSp>
      <p:grpSp>
        <p:nvGrpSpPr>
          <p:cNvPr id="30" name="Group 29"/>
          <p:cNvGrpSpPr/>
          <p:nvPr/>
        </p:nvGrpSpPr>
        <p:grpSpPr>
          <a:xfrm>
            <a:off x="762000" y="4495800"/>
            <a:ext cx="7620000" cy="646331"/>
            <a:chOff x="762000" y="4495800"/>
            <a:chExt cx="7620000" cy="646331"/>
          </a:xfrm>
        </p:grpSpPr>
        <p:pic>
          <p:nvPicPr>
            <p:cNvPr id="1029" name="Picture 5"/>
            <p:cNvPicPr>
              <a:picLocks noChangeAspect="1" noChangeArrowheads="1"/>
            </p:cNvPicPr>
            <p:nvPr/>
          </p:nvPicPr>
          <p:blipFill>
            <a:blip r:embed="rId11" cstate="print"/>
            <a:srcRect/>
            <a:stretch>
              <a:fillRect/>
            </a:stretch>
          </p:blipFill>
          <p:spPr bwMode="auto">
            <a:xfrm>
              <a:off x="762000" y="4495800"/>
              <a:ext cx="2261616" cy="533400"/>
            </a:xfrm>
            <a:prstGeom prst="rect">
              <a:avLst/>
            </a:prstGeom>
            <a:noFill/>
            <a:ln w="9525">
              <a:noFill/>
              <a:miter lim="800000"/>
              <a:headEnd/>
              <a:tailEnd/>
            </a:ln>
          </p:spPr>
        </p:pic>
        <p:sp>
          <p:nvSpPr>
            <p:cNvPr id="22" name="TextBox 21"/>
            <p:cNvSpPr txBox="1"/>
            <p:nvPr/>
          </p:nvSpPr>
          <p:spPr>
            <a:xfrm>
              <a:off x="4038600" y="4495800"/>
              <a:ext cx="4343400" cy="646331"/>
            </a:xfrm>
            <a:prstGeom prst="rect">
              <a:avLst/>
            </a:prstGeom>
            <a:noFill/>
          </p:spPr>
          <p:txBody>
            <a:bodyPr wrap="square" rtlCol="0">
              <a:spAutoFit/>
            </a:bodyPr>
            <a:lstStyle/>
            <a:p>
              <a:r>
                <a:rPr lang="en-US" dirty="0" smtClean="0"/>
                <a:t>Begin typing new folder name; do not have to delete the words “New Folder”</a:t>
              </a:r>
              <a:endParaRPr lang="en-US" dirty="0"/>
            </a:p>
          </p:txBody>
        </p:sp>
      </p:grpSp>
      <p:grpSp>
        <p:nvGrpSpPr>
          <p:cNvPr id="31" name="Group 30"/>
          <p:cNvGrpSpPr/>
          <p:nvPr/>
        </p:nvGrpSpPr>
        <p:grpSpPr>
          <a:xfrm>
            <a:off x="762000" y="5410200"/>
            <a:ext cx="7620000" cy="1200329"/>
            <a:chOff x="762000" y="5410200"/>
            <a:chExt cx="7620000" cy="1200329"/>
          </a:xfrm>
        </p:grpSpPr>
        <p:pic>
          <p:nvPicPr>
            <p:cNvPr id="1031" name="Picture 7"/>
            <p:cNvPicPr>
              <a:picLocks noChangeAspect="1" noChangeArrowheads="1"/>
            </p:cNvPicPr>
            <p:nvPr/>
          </p:nvPicPr>
          <p:blipFill>
            <a:blip r:embed="rId12" cstate="print"/>
            <a:srcRect/>
            <a:stretch>
              <a:fillRect/>
            </a:stretch>
          </p:blipFill>
          <p:spPr bwMode="auto">
            <a:xfrm>
              <a:off x="762000" y="5410200"/>
              <a:ext cx="1729409" cy="457200"/>
            </a:xfrm>
            <a:prstGeom prst="rect">
              <a:avLst/>
            </a:prstGeom>
            <a:noFill/>
            <a:ln w="9525">
              <a:noFill/>
              <a:miter lim="800000"/>
              <a:headEnd/>
              <a:tailEnd/>
            </a:ln>
          </p:spPr>
        </p:pic>
        <p:sp>
          <p:nvSpPr>
            <p:cNvPr id="26" name="TextBox 25"/>
            <p:cNvSpPr txBox="1"/>
            <p:nvPr/>
          </p:nvSpPr>
          <p:spPr>
            <a:xfrm>
              <a:off x="4038600" y="5410200"/>
              <a:ext cx="4343400" cy="1200329"/>
            </a:xfrm>
            <a:prstGeom prst="rect">
              <a:avLst/>
            </a:prstGeom>
            <a:noFill/>
          </p:spPr>
          <p:txBody>
            <a:bodyPr wrap="square" rtlCol="0">
              <a:spAutoFit/>
            </a:bodyPr>
            <a:lstStyle/>
            <a:p>
              <a:r>
                <a:rPr lang="en-US" b="1" u="sng" dirty="0" smtClean="0"/>
                <a:t>If the New Folder looks like left </a:t>
              </a:r>
              <a:r>
                <a:rPr lang="en-US" dirty="0" smtClean="0"/>
                <a:t>then</a:t>
              </a:r>
            </a:p>
            <a:p>
              <a:r>
                <a:rPr lang="en-US" dirty="0" smtClean="0"/>
                <a:t>Right mouse click on New Folder</a:t>
              </a:r>
            </a:p>
            <a:p>
              <a:r>
                <a:rPr lang="en-US" dirty="0" smtClean="0"/>
                <a:t>Select Rename</a:t>
              </a:r>
            </a:p>
            <a:p>
              <a:r>
                <a:rPr lang="en-US" dirty="0" smtClean="0"/>
                <a:t>Type name of folder</a:t>
              </a:r>
              <a:endParaRPr lang="en-US"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990600"/>
          </a:xfrm>
        </p:spPr>
        <p:txBody>
          <a:bodyPr>
            <a:normAutofit fontScale="90000"/>
          </a:bodyPr>
          <a:lstStyle/>
          <a:p>
            <a:r>
              <a:rPr lang="en-US" dirty="0" smtClean="0"/>
              <a:t>Outlook Email—Within District</a:t>
            </a:r>
            <a:br>
              <a:rPr lang="en-US" dirty="0" smtClean="0"/>
            </a:br>
            <a:r>
              <a:rPr lang="en-US" dirty="0" smtClean="0"/>
              <a:t>Changing  View</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8" cstate="print"/>
          <a:srcRect/>
          <a:stretch>
            <a:fillRect/>
          </a:stretch>
        </p:blipFill>
        <p:spPr bwMode="auto">
          <a:xfrm>
            <a:off x="685800" y="2209801"/>
            <a:ext cx="1219200" cy="609600"/>
          </a:xfrm>
          <a:prstGeom prst="rect">
            <a:avLst/>
          </a:prstGeom>
          <a:noFill/>
          <a:ln w="9525">
            <a:noFill/>
            <a:miter lim="800000"/>
            <a:headEnd/>
            <a:tailEnd/>
          </a:ln>
        </p:spPr>
      </p:pic>
      <p:grpSp>
        <p:nvGrpSpPr>
          <p:cNvPr id="19" name="Group 18"/>
          <p:cNvGrpSpPr/>
          <p:nvPr/>
        </p:nvGrpSpPr>
        <p:grpSpPr>
          <a:xfrm>
            <a:off x="990600" y="2971800"/>
            <a:ext cx="3238500" cy="2524125"/>
            <a:chOff x="990600" y="2971800"/>
            <a:chExt cx="3238500" cy="2524125"/>
          </a:xfrm>
        </p:grpSpPr>
        <p:pic>
          <p:nvPicPr>
            <p:cNvPr id="1027" name="Picture 3"/>
            <p:cNvPicPr>
              <a:picLocks noChangeAspect="1" noChangeArrowheads="1"/>
            </p:cNvPicPr>
            <p:nvPr/>
          </p:nvPicPr>
          <p:blipFill>
            <a:blip r:embed="rId9" cstate="print"/>
            <a:srcRect/>
            <a:stretch>
              <a:fillRect/>
            </a:stretch>
          </p:blipFill>
          <p:spPr bwMode="auto">
            <a:xfrm>
              <a:off x="990600" y="2971800"/>
              <a:ext cx="3238500" cy="704850"/>
            </a:xfrm>
            <a:prstGeom prst="rect">
              <a:avLst/>
            </a:prstGeom>
            <a:noFill/>
            <a:ln w="9525">
              <a:noFill/>
              <a:miter lim="800000"/>
              <a:headEnd/>
              <a:tailEnd/>
            </a:ln>
          </p:spPr>
        </p:pic>
        <p:pic>
          <p:nvPicPr>
            <p:cNvPr id="1028" name="Picture 4"/>
            <p:cNvPicPr>
              <a:picLocks noChangeAspect="1" noChangeArrowheads="1"/>
            </p:cNvPicPr>
            <p:nvPr/>
          </p:nvPicPr>
          <p:blipFill>
            <a:blip r:embed="rId10" cstate="print"/>
            <a:srcRect/>
            <a:stretch>
              <a:fillRect/>
            </a:stretch>
          </p:blipFill>
          <p:spPr bwMode="auto">
            <a:xfrm>
              <a:off x="1013729" y="3200400"/>
              <a:ext cx="1381125" cy="2295525"/>
            </a:xfrm>
            <a:prstGeom prst="rect">
              <a:avLst/>
            </a:prstGeom>
            <a:noFill/>
            <a:ln w="9525">
              <a:noFill/>
              <a:miter lim="800000"/>
              <a:headEnd/>
              <a:tailEnd/>
            </a:ln>
          </p:spPr>
        </p:pic>
      </p:grpSp>
      <p:pic>
        <p:nvPicPr>
          <p:cNvPr id="1029" name="Picture 5"/>
          <p:cNvPicPr>
            <a:picLocks noChangeAspect="1" noChangeArrowheads="1"/>
          </p:cNvPicPr>
          <p:nvPr/>
        </p:nvPicPr>
        <p:blipFill>
          <a:blip r:embed="rId11" cstate="print"/>
          <a:srcRect/>
          <a:stretch>
            <a:fillRect/>
          </a:stretch>
        </p:blipFill>
        <p:spPr bwMode="auto">
          <a:xfrm>
            <a:off x="5867400" y="2438400"/>
            <a:ext cx="1333500" cy="504825"/>
          </a:xfrm>
          <a:prstGeom prst="rect">
            <a:avLst/>
          </a:prstGeom>
          <a:noFill/>
          <a:ln w="9525">
            <a:noFill/>
            <a:miter lim="800000"/>
            <a:headEnd/>
            <a:tailEnd/>
          </a:ln>
        </p:spPr>
      </p:pic>
      <p:sp>
        <p:nvSpPr>
          <p:cNvPr id="21" name="Rectangle 20"/>
          <p:cNvSpPr/>
          <p:nvPr/>
        </p:nvSpPr>
        <p:spPr>
          <a:xfrm rot="20679806">
            <a:off x="4097364" y="3883004"/>
            <a:ext cx="355738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Experiment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990600"/>
          </a:xfrm>
        </p:spPr>
        <p:txBody>
          <a:bodyPr>
            <a:normAutofit fontScale="90000"/>
          </a:bodyPr>
          <a:lstStyle/>
          <a:p>
            <a:r>
              <a:rPr lang="en-US" dirty="0" smtClean="0"/>
              <a:t>Outlook Email—Within District</a:t>
            </a:r>
            <a:br>
              <a:rPr lang="en-US" dirty="0" smtClean="0"/>
            </a:br>
            <a:r>
              <a:rPr lang="en-US" dirty="0" smtClean="0"/>
              <a:t>Creating Folders</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pSp>
        <p:nvGrpSpPr>
          <p:cNvPr id="26" name="Group 25"/>
          <p:cNvGrpSpPr/>
          <p:nvPr/>
        </p:nvGrpSpPr>
        <p:grpSpPr>
          <a:xfrm>
            <a:off x="3276600" y="2438400"/>
            <a:ext cx="2686050" cy="1752600"/>
            <a:chOff x="3276600" y="2438400"/>
            <a:chExt cx="2686050" cy="1752600"/>
          </a:xfrm>
        </p:grpSpPr>
        <p:pic>
          <p:nvPicPr>
            <p:cNvPr id="6" name="Picture 2"/>
            <p:cNvPicPr>
              <a:picLocks noChangeAspect="1" noChangeArrowheads="1"/>
            </p:cNvPicPr>
            <p:nvPr/>
          </p:nvPicPr>
          <p:blipFill>
            <a:blip r:embed="rId8" cstate="print"/>
            <a:srcRect/>
            <a:stretch>
              <a:fillRect/>
            </a:stretch>
          </p:blipFill>
          <p:spPr bwMode="auto">
            <a:xfrm>
              <a:off x="3276600" y="2438400"/>
              <a:ext cx="2177143" cy="381000"/>
            </a:xfrm>
            <a:prstGeom prst="rect">
              <a:avLst/>
            </a:prstGeom>
            <a:noFill/>
            <a:ln w="9525">
              <a:noFill/>
              <a:miter lim="800000"/>
              <a:headEnd/>
              <a:tailEnd/>
            </a:ln>
          </p:spPr>
        </p:pic>
        <p:pic>
          <p:nvPicPr>
            <p:cNvPr id="15" name="Picture 4"/>
            <p:cNvPicPr>
              <a:picLocks noChangeAspect="1" noChangeArrowheads="1"/>
            </p:cNvPicPr>
            <p:nvPr/>
          </p:nvPicPr>
          <p:blipFill>
            <a:blip r:embed="rId9" cstate="print"/>
            <a:srcRect/>
            <a:stretch>
              <a:fillRect/>
            </a:stretch>
          </p:blipFill>
          <p:spPr bwMode="auto">
            <a:xfrm>
              <a:off x="3733800" y="2895600"/>
              <a:ext cx="2228850" cy="457200"/>
            </a:xfrm>
            <a:prstGeom prst="rect">
              <a:avLst/>
            </a:prstGeom>
            <a:noFill/>
            <a:ln w="9525">
              <a:noFill/>
              <a:miter lim="800000"/>
              <a:headEnd/>
              <a:tailEnd/>
            </a:ln>
          </p:spPr>
        </p:pic>
        <p:pic>
          <p:nvPicPr>
            <p:cNvPr id="2053" name="Picture 5"/>
            <p:cNvPicPr>
              <a:picLocks noChangeAspect="1" noChangeArrowheads="1"/>
            </p:cNvPicPr>
            <p:nvPr/>
          </p:nvPicPr>
          <p:blipFill>
            <a:blip r:embed="rId10" cstate="print"/>
            <a:srcRect/>
            <a:stretch>
              <a:fillRect/>
            </a:stretch>
          </p:blipFill>
          <p:spPr bwMode="auto">
            <a:xfrm>
              <a:off x="4191000" y="3429000"/>
              <a:ext cx="1615440" cy="7620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990600"/>
          </a:xfrm>
        </p:spPr>
        <p:txBody>
          <a:bodyPr>
            <a:normAutofit fontScale="90000"/>
          </a:bodyPr>
          <a:lstStyle/>
          <a:p>
            <a:r>
              <a:rPr lang="en-US" dirty="0" smtClean="0"/>
              <a:t>Outlook Email—Within District</a:t>
            </a:r>
            <a:br>
              <a:rPr lang="en-US" dirty="0" smtClean="0"/>
            </a:br>
            <a:r>
              <a:rPr lang="en-US" dirty="0" smtClean="0"/>
              <a:t>Moving Emails into Folders</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4" name="Picture 2"/>
          <p:cNvPicPr>
            <a:picLocks noChangeAspect="1" noChangeArrowheads="1"/>
          </p:cNvPicPr>
          <p:nvPr/>
        </p:nvPicPr>
        <p:blipFill>
          <a:blip r:embed="rId8" cstate="print"/>
          <a:srcRect/>
          <a:stretch>
            <a:fillRect/>
          </a:stretch>
        </p:blipFill>
        <p:spPr bwMode="auto">
          <a:xfrm>
            <a:off x="1752600" y="2362200"/>
            <a:ext cx="1428750" cy="419100"/>
          </a:xfrm>
          <a:prstGeom prst="rect">
            <a:avLst/>
          </a:prstGeom>
          <a:noFill/>
          <a:ln w="9525">
            <a:noFill/>
            <a:miter lim="800000"/>
            <a:headEnd/>
            <a:tailEnd/>
          </a:ln>
        </p:spPr>
      </p:pic>
      <p:pic>
        <p:nvPicPr>
          <p:cNvPr id="3075" name="Picture 3"/>
          <p:cNvPicPr>
            <a:picLocks noChangeAspect="1" noChangeArrowheads="1"/>
          </p:cNvPicPr>
          <p:nvPr/>
        </p:nvPicPr>
        <p:blipFill>
          <a:blip r:embed="rId9" cstate="print"/>
          <a:srcRect/>
          <a:stretch>
            <a:fillRect/>
          </a:stretch>
        </p:blipFill>
        <p:spPr bwMode="auto">
          <a:xfrm>
            <a:off x="1752600" y="3319165"/>
            <a:ext cx="1362075" cy="228600"/>
          </a:xfrm>
          <a:prstGeom prst="rect">
            <a:avLst/>
          </a:prstGeom>
          <a:noFill/>
          <a:ln w="9525">
            <a:noFill/>
            <a:miter lim="800000"/>
            <a:headEnd/>
            <a:tailEnd/>
          </a:ln>
        </p:spPr>
      </p:pic>
      <p:sp>
        <p:nvSpPr>
          <p:cNvPr id="22" name="TextBox 21"/>
          <p:cNvSpPr txBox="1"/>
          <p:nvPr/>
        </p:nvSpPr>
        <p:spPr>
          <a:xfrm>
            <a:off x="5181600" y="2387084"/>
            <a:ext cx="2296013" cy="369332"/>
          </a:xfrm>
          <a:prstGeom prst="rect">
            <a:avLst/>
          </a:prstGeom>
          <a:noFill/>
        </p:spPr>
        <p:txBody>
          <a:bodyPr wrap="none" rtlCol="0">
            <a:spAutoFit/>
          </a:bodyPr>
          <a:lstStyle/>
          <a:p>
            <a:r>
              <a:rPr lang="en-US" dirty="0" smtClean="0"/>
              <a:t>Select desired email(s)</a:t>
            </a:r>
            <a:endParaRPr lang="en-US" dirty="0"/>
          </a:p>
        </p:txBody>
      </p:sp>
      <p:sp>
        <p:nvSpPr>
          <p:cNvPr id="23" name="TextBox 22"/>
          <p:cNvSpPr txBox="1"/>
          <p:nvPr/>
        </p:nvSpPr>
        <p:spPr>
          <a:xfrm>
            <a:off x="5181600" y="2971800"/>
            <a:ext cx="2260812" cy="923330"/>
          </a:xfrm>
          <a:prstGeom prst="rect">
            <a:avLst/>
          </a:prstGeom>
          <a:noFill/>
        </p:spPr>
        <p:txBody>
          <a:bodyPr wrap="none" rtlCol="0">
            <a:spAutoFit/>
          </a:bodyPr>
          <a:lstStyle/>
          <a:p>
            <a:r>
              <a:rPr lang="en-US" dirty="0" smtClean="0"/>
              <a:t>Hold down left mouse</a:t>
            </a:r>
          </a:p>
          <a:p>
            <a:r>
              <a:rPr lang="en-US" dirty="0" smtClean="0"/>
              <a:t>Drag to desired folder</a:t>
            </a:r>
          </a:p>
          <a:p>
            <a:r>
              <a:rPr lang="en-US" dirty="0" smtClean="0"/>
              <a:t>Release mouse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990600"/>
          </a:xfrm>
        </p:spPr>
        <p:txBody>
          <a:bodyPr>
            <a:normAutofit fontScale="90000"/>
          </a:bodyPr>
          <a:lstStyle/>
          <a:p>
            <a:r>
              <a:rPr lang="en-US" dirty="0" smtClean="0"/>
              <a:t>Outlook Email—Within District</a:t>
            </a:r>
            <a:br>
              <a:rPr lang="en-US" dirty="0" smtClean="0"/>
            </a:br>
            <a:r>
              <a:rPr lang="en-US" dirty="0" smtClean="0"/>
              <a:t>Add Signature Line</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8" name="Picture 2"/>
          <p:cNvPicPr>
            <a:picLocks noChangeAspect="1" noChangeArrowheads="1"/>
          </p:cNvPicPr>
          <p:nvPr/>
        </p:nvPicPr>
        <p:blipFill>
          <a:blip r:embed="rId8" cstate="print"/>
          <a:srcRect/>
          <a:stretch>
            <a:fillRect/>
          </a:stretch>
        </p:blipFill>
        <p:spPr bwMode="auto">
          <a:xfrm>
            <a:off x="838199" y="2362200"/>
            <a:ext cx="1130968" cy="457200"/>
          </a:xfrm>
          <a:prstGeom prst="rect">
            <a:avLst/>
          </a:prstGeom>
          <a:noFill/>
          <a:ln w="9525">
            <a:noFill/>
            <a:miter lim="800000"/>
            <a:headEnd/>
            <a:tailEnd/>
          </a:ln>
        </p:spPr>
      </p:pic>
      <p:pic>
        <p:nvPicPr>
          <p:cNvPr id="4099" name="Picture 3"/>
          <p:cNvPicPr>
            <a:picLocks noChangeAspect="1" noChangeArrowheads="1"/>
          </p:cNvPicPr>
          <p:nvPr/>
        </p:nvPicPr>
        <p:blipFill>
          <a:blip r:embed="rId9" cstate="print"/>
          <a:srcRect/>
          <a:stretch>
            <a:fillRect/>
          </a:stretch>
        </p:blipFill>
        <p:spPr bwMode="auto">
          <a:xfrm>
            <a:off x="838199" y="3001963"/>
            <a:ext cx="1212273" cy="381000"/>
          </a:xfrm>
          <a:prstGeom prst="rect">
            <a:avLst/>
          </a:prstGeom>
          <a:noFill/>
          <a:ln w="9525">
            <a:noFill/>
            <a:miter lim="800000"/>
            <a:headEnd/>
            <a:tailEnd/>
          </a:ln>
        </p:spPr>
      </p:pic>
      <p:pic>
        <p:nvPicPr>
          <p:cNvPr id="4100" name="Picture 4"/>
          <p:cNvPicPr>
            <a:picLocks noChangeAspect="1" noChangeArrowheads="1"/>
          </p:cNvPicPr>
          <p:nvPr/>
        </p:nvPicPr>
        <p:blipFill>
          <a:blip r:embed="rId10" cstate="print"/>
          <a:srcRect/>
          <a:stretch>
            <a:fillRect/>
          </a:stretch>
        </p:blipFill>
        <p:spPr bwMode="auto">
          <a:xfrm>
            <a:off x="838199" y="3565526"/>
            <a:ext cx="1066800" cy="381000"/>
          </a:xfrm>
          <a:prstGeom prst="rect">
            <a:avLst/>
          </a:prstGeom>
          <a:noFill/>
          <a:ln w="9525">
            <a:noFill/>
            <a:miter lim="800000"/>
            <a:headEnd/>
            <a:tailEnd/>
          </a:ln>
        </p:spPr>
      </p:pic>
      <p:pic>
        <p:nvPicPr>
          <p:cNvPr id="4101" name="Picture 5"/>
          <p:cNvPicPr>
            <a:picLocks noChangeAspect="1" noChangeArrowheads="1"/>
          </p:cNvPicPr>
          <p:nvPr/>
        </p:nvPicPr>
        <p:blipFill>
          <a:blip r:embed="rId11" cstate="print"/>
          <a:srcRect/>
          <a:stretch>
            <a:fillRect/>
          </a:stretch>
        </p:blipFill>
        <p:spPr bwMode="auto">
          <a:xfrm>
            <a:off x="838199" y="4129089"/>
            <a:ext cx="4067175" cy="666750"/>
          </a:xfrm>
          <a:prstGeom prst="rect">
            <a:avLst/>
          </a:prstGeom>
          <a:noFill/>
          <a:ln w="9525">
            <a:noFill/>
            <a:miter lim="800000"/>
            <a:headEnd/>
            <a:tailEnd/>
          </a:ln>
        </p:spPr>
      </p:pic>
      <p:pic>
        <p:nvPicPr>
          <p:cNvPr id="4102" name="Picture 6"/>
          <p:cNvPicPr>
            <a:picLocks noChangeAspect="1" noChangeArrowheads="1"/>
          </p:cNvPicPr>
          <p:nvPr/>
        </p:nvPicPr>
        <p:blipFill>
          <a:blip r:embed="rId12" cstate="print"/>
          <a:srcRect/>
          <a:stretch>
            <a:fillRect/>
          </a:stretch>
        </p:blipFill>
        <p:spPr bwMode="auto">
          <a:xfrm>
            <a:off x="838199" y="4978400"/>
            <a:ext cx="2447925" cy="733425"/>
          </a:xfrm>
          <a:prstGeom prst="rect">
            <a:avLst/>
          </a:prstGeom>
          <a:noFill/>
          <a:ln w="9525">
            <a:noFill/>
            <a:miter lim="800000"/>
            <a:headEnd/>
            <a:tailEnd/>
          </a:ln>
        </p:spPr>
      </p:pic>
      <p:sp>
        <p:nvSpPr>
          <p:cNvPr id="26" name="Cloud Callout 25"/>
          <p:cNvSpPr/>
          <p:nvPr/>
        </p:nvSpPr>
        <p:spPr>
          <a:xfrm>
            <a:off x="5715000" y="4038600"/>
            <a:ext cx="3048000" cy="1600200"/>
          </a:xfrm>
          <a:prstGeom prst="cloudCallout">
            <a:avLst>
              <a:gd name="adj1" fmla="val -128333"/>
              <a:gd name="adj2" fmla="val 28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Set up as desired</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990600"/>
          </a:xfrm>
        </p:spPr>
        <p:txBody>
          <a:bodyPr>
            <a:normAutofit fontScale="90000"/>
          </a:bodyPr>
          <a:lstStyle/>
          <a:p>
            <a:r>
              <a:rPr lang="en-US" dirty="0" smtClean="0"/>
              <a:t>Outlook Email—Within District</a:t>
            </a:r>
            <a:br>
              <a:rPr lang="en-US" dirty="0" smtClean="0"/>
            </a:br>
            <a:r>
              <a:rPr lang="en-US" dirty="0" smtClean="0"/>
              <a:t>Create a Rule</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2" name="Picture 2"/>
          <p:cNvPicPr>
            <a:picLocks noChangeAspect="1" noChangeArrowheads="1"/>
          </p:cNvPicPr>
          <p:nvPr/>
        </p:nvPicPr>
        <p:blipFill>
          <a:blip r:embed="rId8" cstate="print"/>
          <a:srcRect/>
          <a:stretch>
            <a:fillRect/>
          </a:stretch>
        </p:blipFill>
        <p:spPr bwMode="auto">
          <a:xfrm>
            <a:off x="1698171" y="2362200"/>
            <a:ext cx="816429" cy="381000"/>
          </a:xfrm>
          <a:prstGeom prst="rect">
            <a:avLst/>
          </a:prstGeom>
          <a:noFill/>
          <a:ln w="9525">
            <a:noFill/>
            <a:miter lim="800000"/>
            <a:headEnd/>
            <a:tailEnd/>
          </a:ln>
        </p:spPr>
      </p:pic>
      <p:pic>
        <p:nvPicPr>
          <p:cNvPr id="5123" name="Picture 3"/>
          <p:cNvPicPr>
            <a:picLocks noChangeAspect="1" noChangeArrowheads="1"/>
          </p:cNvPicPr>
          <p:nvPr/>
        </p:nvPicPr>
        <p:blipFill>
          <a:blip r:embed="rId9" cstate="print"/>
          <a:srcRect/>
          <a:stretch>
            <a:fillRect/>
          </a:stretch>
        </p:blipFill>
        <p:spPr bwMode="auto">
          <a:xfrm>
            <a:off x="1676400" y="2895600"/>
            <a:ext cx="1323975" cy="219075"/>
          </a:xfrm>
          <a:prstGeom prst="rect">
            <a:avLst/>
          </a:prstGeom>
          <a:noFill/>
          <a:ln w="9525">
            <a:noFill/>
            <a:miter lim="800000"/>
            <a:headEnd/>
            <a:tailEnd/>
          </a:ln>
        </p:spPr>
      </p:pic>
      <p:pic>
        <p:nvPicPr>
          <p:cNvPr id="5124" name="Picture 4"/>
          <p:cNvPicPr>
            <a:picLocks noChangeAspect="1" noChangeArrowheads="1"/>
          </p:cNvPicPr>
          <p:nvPr/>
        </p:nvPicPr>
        <p:blipFill>
          <a:blip r:embed="rId10" cstate="print"/>
          <a:srcRect/>
          <a:stretch>
            <a:fillRect/>
          </a:stretch>
        </p:blipFill>
        <p:spPr bwMode="auto">
          <a:xfrm>
            <a:off x="1676400" y="3276600"/>
            <a:ext cx="857250" cy="228600"/>
          </a:xfrm>
          <a:prstGeom prst="rect">
            <a:avLst/>
          </a:prstGeom>
          <a:noFill/>
          <a:ln w="9525">
            <a:noFill/>
            <a:miter lim="800000"/>
            <a:headEnd/>
            <a:tailEnd/>
          </a:ln>
        </p:spPr>
      </p:pic>
      <p:grpSp>
        <p:nvGrpSpPr>
          <p:cNvPr id="37" name="Group 36"/>
          <p:cNvGrpSpPr/>
          <p:nvPr/>
        </p:nvGrpSpPr>
        <p:grpSpPr>
          <a:xfrm>
            <a:off x="1676400" y="3505200"/>
            <a:ext cx="5562600" cy="914400"/>
            <a:chOff x="838200" y="3505200"/>
            <a:chExt cx="5562600" cy="914400"/>
          </a:xfrm>
        </p:grpSpPr>
        <p:pic>
          <p:nvPicPr>
            <p:cNvPr id="5125" name="Picture 5"/>
            <p:cNvPicPr>
              <a:picLocks noChangeAspect="1" noChangeArrowheads="1"/>
            </p:cNvPicPr>
            <p:nvPr/>
          </p:nvPicPr>
          <p:blipFill>
            <a:blip r:embed="rId11" cstate="print"/>
            <a:srcRect/>
            <a:stretch>
              <a:fillRect/>
            </a:stretch>
          </p:blipFill>
          <p:spPr bwMode="auto">
            <a:xfrm>
              <a:off x="838200" y="3614738"/>
              <a:ext cx="2381250" cy="695325"/>
            </a:xfrm>
            <a:prstGeom prst="rect">
              <a:avLst/>
            </a:prstGeom>
            <a:noFill/>
            <a:ln w="9525">
              <a:noFill/>
              <a:miter lim="800000"/>
              <a:headEnd/>
              <a:tailEnd/>
            </a:ln>
          </p:spPr>
        </p:pic>
        <p:sp>
          <p:nvSpPr>
            <p:cNvPr id="27" name="Right Arrow 26"/>
            <p:cNvSpPr/>
            <p:nvPr/>
          </p:nvSpPr>
          <p:spPr>
            <a:xfrm flipH="1">
              <a:off x="3505200" y="3505200"/>
              <a:ext cx="28956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Select desired option</a:t>
              </a:r>
              <a:endParaRPr lang="en-US" dirty="0"/>
            </a:p>
          </p:txBody>
        </p:sp>
      </p:grpSp>
      <p:grpSp>
        <p:nvGrpSpPr>
          <p:cNvPr id="36" name="Group 35"/>
          <p:cNvGrpSpPr/>
          <p:nvPr/>
        </p:nvGrpSpPr>
        <p:grpSpPr>
          <a:xfrm>
            <a:off x="1676400" y="4733925"/>
            <a:ext cx="5381625" cy="723900"/>
            <a:chOff x="838200" y="4733925"/>
            <a:chExt cx="5381625" cy="723900"/>
          </a:xfrm>
        </p:grpSpPr>
        <p:pic>
          <p:nvPicPr>
            <p:cNvPr id="5127" name="Picture 7"/>
            <p:cNvPicPr>
              <a:picLocks noChangeAspect="1" noChangeArrowheads="1"/>
            </p:cNvPicPr>
            <p:nvPr/>
          </p:nvPicPr>
          <p:blipFill>
            <a:blip r:embed="rId12" cstate="print"/>
            <a:srcRect/>
            <a:stretch>
              <a:fillRect/>
            </a:stretch>
          </p:blipFill>
          <p:spPr bwMode="auto">
            <a:xfrm>
              <a:off x="838200" y="4733925"/>
              <a:ext cx="2876550" cy="723900"/>
            </a:xfrm>
            <a:prstGeom prst="rect">
              <a:avLst/>
            </a:prstGeom>
            <a:noFill/>
            <a:ln w="9525">
              <a:noFill/>
              <a:miter lim="800000"/>
              <a:headEnd/>
              <a:tailEnd/>
            </a:ln>
          </p:spPr>
        </p:pic>
        <p:pic>
          <p:nvPicPr>
            <p:cNvPr id="5128" name="Picture 8"/>
            <p:cNvPicPr>
              <a:picLocks noChangeAspect="1" noChangeArrowheads="1"/>
            </p:cNvPicPr>
            <p:nvPr/>
          </p:nvPicPr>
          <p:blipFill>
            <a:blip r:embed="rId13" cstate="print"/>
            <a:srcRect/>
            <a:stretch>
              <a:fillRect/>
            </a:stretch>
          </p:blipFill>
          <p:spPr bwMode="auto">
            <a:xfrm>
              <a:off x="3962400" y="5181600"/>
              <a:ext cx="733425" cy="276225"/>
            </a:xfrm>
            <a:prstGeom prst="rect">
              <a:avLst/>
            </a:prstGeom>
            <a:noFill/>
            <a:ln w="9525">
              <a:noFill/>
              <a:miter lim="800000"/>
              <a:headEnd/>
              <a:tailEnd/>
            </a:ln>
          </p:spPr>
        </p:pic>
        <p:pic>
          <p:nvPicPr>
            <p:cNvPr id="30" name="Picture 8"/>
            <p:cNvPicPr>
              <a:picLocks noChangeAspect="1" noChangeArrowheads="1"/>
            </p:cNvPicPr>
            <p:nvPr/>
          </p:nvPicPr>
          <p:blipFill>
            <a:blip r:embed="rId13" cstate="print"/>
            <a:srcRect/>
            <a:stretch>
              <a:fillRect/>
            </a:stretch>
          </p:blipFill>
          <p:spPr bwMode="auto">
            <a:xfrm>
              <a:off x="5486400" y="5181600"/>
              <a:ext cx="733425" cy="276225"/>
            </a:xfrm>
            <a:prstGeom prst="rect">
              <a:avLst/>
            </a:prstGeom>
            <a:noFill/>
            <a:ln w="9525">
              <a:noFill/>
              <a:miter lim="800000"/>
              <a:headEnd/>
              <a:tailEnd/>
            </a:ln>
          </p:spPr>
        </p:pic>
        <p:pic>
          <p:nvPicPr>
            <p:cNvPr id="31" name="Picture 8"/>
            <p:cNvPicPr>
              <a:picLocks noChangeAspect="1" noChangeArrowheads="1"/>
            </p:cNvPicPr>
            <p:nvPr/>
          </p:nvPicPr>
          <p:blipFill>
            <a:blip r:embed="rId13" cstate="print"/>
            <a:srcRect/>
            <a:stretch>
              <a:fillRect/>
            </a:stretch>
          </p:blipFill>
          <p:spPr bwMode="auto">
            <a:xfrm>
              <a:off x="4724400" y="5181600"/>
              <a:ext cx="733425" cy="276225"/>
            </a:xfrm>
            <a:prstGeom prst="rect">
              <a:avLst/>
            </a:prstGeom>
            <a:noFill/>
            <a:ln w="9525">
              <a:noFill/>
              <a:miter lim="800000"/>
              <a:headEnd/>
              <a:tailEnd/>
            </a:ln>
          </p:spPr>
        </p:pic>
      </p:grpSp>
      <p:grpSp>
        <p:nvGrpSpPr>
          <p:cNvPr id="35" name="Group 34"/>
          <p:cNvGrpSpPr/>
          <p:nvPr/>
        </p:nvGrpSpPr>
        <p:grpSpPr>
          <a:xfrm>
            <a:off x="1676400" y="5562600"/>
            <a:ext cx="4410075" cy="1076325"/>
            <a:chOff x="762000" y="5562600"/>
            <a:chExt cx="4410075" cy="1076325"/>
          </a:xfrm>
        </p:grpSpPr>
        <p:pic>
          <p:nvPicPr>
            <p:cNvPr id="5129" name="Picture 9"/>
            <p:cNvPicPr>
              <a:picLocks noChangeAspect="1" noChangeArrowheads="1"/>
            </p:cNvPicPr>
            <p:nvPr/>
          </p:nvPicPr>
          <p:blipFill>
            <a:blip r:embed="rId14" cstate="print"/>
            <a:srcRect/>
            <a:stretch>
              <a:fillRect/>
            </a:stretch>
          </p:blipFill>
          <p:spPr bwMode="auto">
            <a:xfrm>
              <a:off x="762000" y="5562600"/>
              <a:ext cx="2266950" cy="1076325"/>
            </a:xfrm>
            <a:prstGeom prst="rect">
              <a:avLst/>
            </a:prstGeom>
            <a:noFill/>
            <a:ln w="9525">
              <a:noFill/>
              <a:miter lim="800000"/>
              <a:headEnd/>
              <a:tailEnd/>
            </a:ln>
          </p:spPr>
        </p:pic>
        <p:pic>
          <p:nvPicPr>
            <p:cNvPr id="5130" name="Picture 10"/>
            <p:cNvPicPr>
              <a:picLocks noChangeAspect="1" noChangeArrowheads="1"/>
            </p:cNvPicPr>
            <p:nvPr/>
          </p:nvPicPr>
          <p:blipFill>
            <a:blip r:embed="rId15" cstate="print"/>
            <a:srcRect/>
            <a:stretch>
              <a:fillRect/>
            </a:stretch>
          </p:blipFill>
          <p:spPr bwMode="auto">
            <a:xfrm>
              <a:off x="4419600" y="6372225"/>
              <a:ext cx="752475" cy="266700"/>
            </a:xfrm>
            <a:prstGeom prst="rect">
              <a:avLst/>
            </a:prstGeom>
            <a:noFill/>
            <a:ln w="9525">
              <a:noFill/>
              <a:miter lim="800000"/>
              <a:headEnd/>
              <a:tailEnd/>
            </a:ln>
          </p:spPr>
        </p:pic>
        <p:pic>
          <p:nvPicPr>
            <p:cNvPr id="5131" name="Picture 11"/>
            <p:cNvPicPr>
              <a:picLocks noChangeAspect="1" noChangeArrowheads="1"/>
            </p:cNvPicPr>
            <p:nvPr/>
          </p:nvPicPr>
          <p:blipFill>
            <a:blip r:embed="rId16" cstate="print"/>
            <a:srcRect/>
            <a:stretch>
              <a:fillRect/>
            </a:stretch>
          </p:blipFill>
          <p:spPr bwMode="auto">
            <a:xfrm>
              <a:off x="3124200" y="6419850"/>
              <a:ext cx="714375" cy="21907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Outlook Email</a:t>
            </a:r>
            <a:endParaRPr lang="en-US" dirty="0"/>
          </a:p>
        </p:txBody>
      </p:sp>
      <p:sp>
        <p:nvSpPr>
          <p:cNvPr id="15" name="TextBox 14"/>
          <p:cNvSpPr txBox="1"/>
          <p:nvPr/>
        </p:nvSpPr>
        <p:spPr>
          <a:xfrm>
            <a:off x="1676400" y="2590800"/>
            <a:ext cx="1797800" cy="1015663"/>
          </a:xfrm>
          <a:prstGeom prst="rect">
            <a:avLst/>
          </a:prstGeom>
          <a:noFill/>
        </p:spPr>
        <p:txBody>
          <a:bodyPr wrap="none" rtlCol="0">
            <a:spAutoFit/>
          </a:bodyPr>
          <a:lstStyle/>
          <a:p>
            <a:r>
              <a:rPr lang="en-US" sz="6000" b="1" dirty="0" smtClean="0"/>
              <a:t>Your </a:t>
            </a:r>
            <a:endParaRPr lang="en-US" sz="6000" b="1"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 name="Picture 18" descr="red-question-mark-circle-clip-art.jpg"/>
          <p:cNvPicPr>
            <a:picLocks noChangeAspect="1"/>
          </p:cNvPicPr>
          <p:nvPr/>
        </p:nvPicPr>
        <p:blipFill>
          <a:blip r:embed="rId8" cstate="print"/>
          <a:stretch>
            <a:fillRect/>
          </a:stretch>
        </p:blipFill>
        <p:spPr>
          <a:xfrm>
            <a:off x="3581400" y="2438400"/>
            <a:ext cx="1185863" cy="1185863"/>
          </a:xfrm>
          <a:prstGeom prst="rect">
            <a:avLst/>
          </a:prstGeom>
        </p:spPr>
      </p:pic>
      <p:pic>
        <p:nvPicPr>
          <p:cNvPr id="20" name="Picture 19" descr="red-question-mark-circle-clip-art.jpg"/>
          <p:cNvPicPr>
            <a:picLocks noChangeAspect="1"/>
          </p:cNvPicPr>
          <p:nvPr/>
        </p:nvPicPr>
        <p:blipFill>
          <a:blip r:embed="rId9" cstate="print"/>
          <a:stretch>
            <a:fillRect/>
          </a:stretch>
        </p:blipFill>
        <p:spPr>
          <a:xfrm>
            <a:off x="4876800" y="2819400"/>
            <a:ext cx="762000" cy="762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3" cstate="print"/>
          <a:stretch>
            <a:fillRect/>
          </a:stretch>
        </p:blipFill>
        <p:spPr>
          <a:xfrm>
            <a:off x="4267201" y="0"/>
            <a:ext cx="384174" cy="502920"/>
          </a:xfrm>
          <a:prstGeom prst="rect">
            <a:avLst/>
          </a:prstGeom>
        </p:spPr>
      </p:pic>
      <p:grpSp>
        <p:nvGrpSpPr>
          <p:cNvPr id="6"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4"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5"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6"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7:19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Topics</a:t>
            </a:r>
            <a:endParaRPr lang="en-US" dirty="0"/>
          </a:p>
        </p:txBody>
      </p:sp>
      <p:sp>
        <p:nvSpPr>
          <p:cNvPr id="18" name="Content Placeholder 17"/>
          <p:cNvSpPr>
            <a:spLocks noGrp="1"/>
          </p:cNvSpPr>
          <p:nvPr>
            <p:ph sz="half" idx="1"/>
          </p:nvPr>
        </p:nvSpPr>
        <p:spPr>
          <a:xfrm>
            <a:off x="457200" y="1600200"/>
            <a:ext cx="8229600" cy="4525963"/>
          </a:xfrm>
        </p:spPr>
        <p:txBody>
          <a:bodyPr/>
          <a:lstStyle/>
          <a:p>
            <a:r>
              <a:rPr lang="en-US" dirty="0" smtClean="0"/>
              <a:t>Operating Systems</a:t>
            </a:r>
          </a:p>
          <a:p>
            <a:r>
              <a:rPr lang="en-US" dirty="0" smtClean="0"/>
              <a:t>Mouse</a:t>
            </a:r>
          </a:p>
          <a:p>
            <a:r>
              <a:rPr lang="en-US" dirty="0" smtClean="0"/>
              <a:t>Creating/Moving Folders</a:t>
            </a:r>
          </a:p>
          <a:p>
            <a:r>
              <a:rPr lang="en-US" dirty="0" smtClean="0"/>
              <a:t>Moving/copying and renaming files</a:t>
            </a:r>
          </a:p>
          <a:p>
            <a:r>
              <a:rPr lang="en-US" dirty="0" smtClean="0"/>
              <a:t>Microsoft Outlook Email</a:t>
            </a:r>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990600"/>
          </a:xfrm>
        </p:spPr>
        <p:txBody>
          <a:bodyPr>
            <a:normAutofit fontScale="90000"/>
          </a:bodyPr>
          <a:lstStyle/>
          <a:p>
            <a:r>
              <a:rPr lang="en-US" dirty="0" smtClean="0"/>
              <a:t>Microsoft Word 2007</a:t>
            </a:r>
            <a:br>
              <a:rPr lang="en-US" dirty="0" smtClean="0"/>
            </a:br>
            <a:r>
              <a:rPr lang="en-US" dirty="0" smtClean="0"/>
              <a:t>Insert Caption</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9938" name="Picture 2"/>
          <p:cNvPicPr>
            <a:picLocks noChangeAspect="1" noChangeArrowheads="1"/>
          </p:cNvPicPr>
          <p:nvPr/>
        </p:nvPicPr>
        <p:blipFill>
          <a:blip r:embed="rId8" cstate="print"/>
          <a:srcRect/>
          <a:stretch>
            <a:fillRect/>
          </a:stretch>
        </p:blipFill>
        <p:spPr bwMode="auto">
          <a:xfrm>
            <a:off x="3352800" y="2286000"/>
            <a:ext cx="2599656"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990600"/>
          </a:xfrm>
        </p:spPr>
        <p:txBody>
          <a:bodyPr>
            <a:normAutofit fontScale="90000"/>
          </a:bodyPr>
          <a:lstStyle/>
          <a:p>
            <a:r>
              <a:rPr lang="en-US" dirty="0" smtClean="0"/>
              <a:t>Microsoft Word 2007</a:t>
            </a:r>
            <a:br>
              <a:rPr lang="en-US" dirty="0" smtClean="0"/>
            </a:br>
            <a:r>
              <a:rPr lang="en-US" dirty="0" smtClean="0"/>
              <a:t>Insert Watermark</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8" cstate="print"/>
          <a:srcRect/>
          <a:stretch>
            <a:fillRect/>
          </a:stretch>
        </p:blipFill>
        <p:spPr bwMode="auto">
          <a:xfrm>
            <a:off x="457200" y="2438400"/>
            <a:ext cx="3697356" cy="2743200"/>
          </a:xfrm>
          <a:prstGeom prst="rect">
            <a:avLst/>
          </a:prstGeom>
          <a:noFill/>
          <a:ln w="9525">
            <a:noFill/>
            <a:miter lim="800000"/>
            <a:headEnd/>
            <a:tailEnd/>
          </a:ln>
        </p:spPr>
      </p:pic>
      <p:pic>
        <p:nvPicPr>
          <p:cNvPr id="1027" name="Picture 3"/>
          <p:cNvPicPr>
            <a:picLocks noChangeAspect="1" noChangeArrowheads="1"/>
          </p:cNvPicPr>
          <p:nvPr/>
        </p:nvPicPr>
        <p:blipFill>
          <a:blip r:embed="rId9" cstate="print"/>
          <a:srcRect/>
          <a:stretch>
            <a:fillRect/>
          </a:stretch>
        </p:blipFill>
        <p:spPr bwMode="auto">
          <a:xfrm>
            <a:off x="5029200" y="3031919"/>
            <a:ext cx="3238500" cy="1556162"/>
          </a:xfrm>
          <a:prstGeom prst="rect">
            <a:avLst/>
          </a:prstGeom>
          <a:noFill/>
          <a:ln w="9525">
            <a:noFill/>
            <a:miter lim="800000"/>
            <a:headEnd/>
            <a:tailEnd/>
          </a:ln>
        </p:spPr>
      </p:pic>
      <p:sp>
        <p:nvSpPr>
          <p:cNvPr id="19" name="Rectangle 18"/>
          <p:cNvSpPr/>
          <p:nvPr/>
        </p:nvSpPr>
        <p:spPr>
          <a:xfrm>
            <a:off x="1106703" y="5295900"/>
            <a:ext cx="239835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Custom</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 name="Rectangle 19"/>
          <p:cNvSpPr/>
          <p:nvPr/>
        </p:nvSpPr>
        <p:spPr>
          <a:xfrm>
            <a:off x="5113286" y="5295900"/>
            <a:ext cx="307032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Pre-Made</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990600"/>
          </a:xfrm>
        </p:spPr>
        <p:txBody>
          <a:bodyPr>
            <a:normAutofit fontScale="90000"/>
          </a:bodyPr>
          <a:lstStyle/>
          <a:p>
            <a:r>
              <a:rPr lang="en-US" dirty="0" smtClean="0"/>
              <a:t>Microsoft Word 2007</a:t>
            </a:r>
            <a:br>
              <a:rPr lang="en-US" dirty="0" smtClean="0"/>
            </a:br>
            <a:r>
              <a:rPr lang="en-US" dirty="0" smtClean="0"/>
              <a:t>Sort Lists</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8" cstate="print"/>
          <a:srcRect/>
          <a:stretch>
            <a:fillRect/>
          </a:stretch>
        </p:blipFill>
        <p:spPr bwMode="auto">
          <a:xfrm>
            <a:off x="609600" y="2451137"/>
            <a:ext cx="1933575" cy="3035263"/>
          </a:xfrm>
          <a:prstGeom prst="rect">
            <a:avLst/>
          </a:prstGeom>
          <a:noFill/>
          <a:ln w="9525">
            <a:noFill/>
            <a:miter lim="800000"/>
            <a:headEnd/>
            <a:tailEnd/>
          </a:ln>
        </p:spPr>
      </p:pic>
      <p:grpSp>
        <p:nvGrpSpPr>
          <p:cNvPr id="24" name="Group 23"/>
          <p:cNvGrpSpPr/>
          <p:nvPr/>
        </p:nvGrpSpPr>
        <p:grpSpPr>
          <a:xfrm>
            <a:off x="2971800" y="2438400"/>
            <a:ext cx="3790950" cy="1971675"/>
            <a:chOff x="2895600" y="2209800"/>
            <a:chExt cx="3790950" cy="1971675"/>
          </a:xfrm>
        </p:grpSpPr>
        <p:pic>
          <p:nvPicPr>
            <p:cNvPr id="3" name="Picture 2"/>
            <p:cNvPicPr>
              <a:picLocks noChangeAspect="1" noChangeArrowheads="1"/>
            </p:cNvPicPr>
            <p:nvPr/>
          </p:nvPicPr>
          <p:blipFill>
            <a:blip r:embed="rId9" cstate="print"/>
            <a:srcRect/>
            <a:stretch>
              <a:fillRect/>
            </a:stretch>
          </p:blipFill>
          <p:spPr bwMode="auto">
            <a:xfrm>
              <a:off x="2895600" y="2209800"/>
              <a:ext cx="991280" cy="895350"/>
            </a:xfrm>
            <a:prstGeom prst="rect">
              <a:avLst/>
            </a:prstGeom>
            <a:noFill/>
            <a:ln w="9525">
              <a:noFill/>
              <a:miter lim="800000"/>
              <a:headEnd/>
              <a:tailEnd/>
            </a:ln>
          </p:spPr>
        </p:pic>
        <p:pic>
          <p:nvPicPr>
            <p:cNvPr id="6" name="Picture 4"/>
            <p:cNvPicPr>
              <a:picLocks noChangeAspect="1" noChangeArrowheads="1"/>
            </p:cNvPicPr>
            <p:nvPr/>
          </p:nvPicPr>
          <p:blipFill>
            <a:blip r:embed="rId10" cstate="print"/>
            <a:srcRect/>
            <a:stretch>
              <a:fillRect/>
            </a:stretch>
          </p:blipFill>
          <p:spPr bwMode="auto">
            <a:xfrm>
              <a:off x="2895600" y="3276600"/>
              <a:ext cx="3790950" cy="904875"/>
            </a:xfrm>
            <a:prstGeom prst="rect">
              <a:avLst/>
            </a:prstGeom>
            <a:noFill/>
            <a:ln w="9525">
              <a:noFill/>
              <a:miter lim="800000"/>
              <a:headEnd/>
              <a:tailEnd/>
            </a:ln>
          </p:spPr>
        </p:pic>
      </p:grpSp>
      <p:pic>
        <p:nvPicPr>
          <p:cNvPr id="2053" name="Picture 5"/>
          <p:cNvPicPr>
            <a:picLocks noChangeAspect="1" noChangeArrowheads="1"/>
          </p:cNvPicPr>
          <p:nvPr/>
        </p:nvPicPr>
        <p:blipFill>
          <a:blip r:embed="rId11" cstate="print"/>
          <a:srcRect/>
          <a:stretch>
            <a:fillRect/>
          </a:stretch>
        </p:blipFill>
        <p:spPr bwMode="auto">
          <a:xfrm>
            <a:off x="7162800" y="2451137"/>
            <a:ext cx="1600200" cy="25275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990600"/>
          </a:xfrm>
        </p:spPr>
        <p:txBody>
          <a:bodyPr>
            <a:normAutofit fontScale="90000"/>
          </a:bodyPr>
          <a:lstStyle/>
          <a:p>
            <a:r>
              <a:rPr lang="en-US" dirty="0" smtClean="0"/>
              <a:t>Microsoft Word 2007</a:t>
            </a:r>
            <a:r>
              <a:rPr lang="en-US" smtClean="0"/>
              <a:t/>
            </a:r>
            <a:br>
              <a:rPr lang="en-US" smtClean="0"/>
            </a:br>
            <a:r>
              <a:rPr lang="en-US" smtClean="0"/>
              <a:t>AutoCorrect</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4" name="Picture 2"/>
          <p:cNvPicPr>
            <a:picLocks noChangeAspect="1" noChangeArrowheads="1"/>
          </p:cNvPicPr>
          <p:nvPr/>
        </p:nvPicPr>
        <p:blipFill>
          <a:blip r:embed="rId8" cstate="print"/>
          <a:srcRect/>
          <a:stretch>
            <a:fillRect/>
          </a:stretch>
        </p:blipFill>
        <p:spPr bwMode="auto">
          <a:xfrm>
            <a:off x="809171" y="2438400"/>
            <a:ext cx="980122" cy="900112"/>
          </a:xfrm>
          <a:prstGeom prst="rect">
            <a:avLst/>
          </a:prstGeom>
          <a:noFill/>
          <a:ln w="9525">
            <a:noFill/>
            <a:miter lim="800000"/>
            <a:headEnd/>
            <a:tailEnd/>
          </a:ln>
        </p:spPr>
      </p:pic>
      <p:pic>
        <p:nvPicPr>
          <p:cNvPr id="3075" name="Picture 3"/>
          <p:cNvPicPr>
            <a:picLocks noChangeAspect="1" noChangeArrowheads="1"/>
          </p:cNvPicPr>
          <p:nvPr/>
        </p:nvPicPr>
        <p:blipFill>
          <a:blip r:embed="rId9" cstate="print"/>
          <a:srcRect/>
          <a:stretch>
            <a:fillRect/>
          </a:stretch>
        </p:blipFill>
        <p:spPr bwMode="auto">
          <a:xfrm>
            <a:off x="809171" y="3505200"/>
            <a:ext cx="1705653" cy="328612"/>
          </a:xfrm>
          <a:prstGeom prst="rect">
            <a:avLst/>
          </a:prstGeom>
          <a:noFill/>
          <a:ln w="9525">
            <a:noFill/>
            <a:miter lim="800000"/>
            <a:headEnd/>
            <a:tailEnd/>
          </a:ln>
        </p:spPr>
      </p:pic>
      <p:pic>
        <p:nvPicPr>
          <p:cNvPr id="1026" name="Picture 2"/>
          <p:cNvPicPr>
            <a:picLocks noChangeAspect="1" noChangeArrowheads="1"/>
          </p:cNvPicPr>
          <p:nvPr/>
        </p:nvPicPr>
        <p:blipFill>
          <a:blip r:embed="rId10" cstate="print"/>
          <a:srcRect/>
          <a:stretch>
            <a:fillRect/>
          </a:stretch>
        </p:blipFill>
        <p:spPr bwMode="auto">
          <a:xfrm>
            <a:off x="809171" y="4114800"/>
            <a:ext cx="1783080" cy="381000"/>
          </a:xfrm>
          <a:prstGeom prst="rect">
            <a:avLst/>
          </a:prstGeom>
          <a:noFill/>
          <a:ln w="9525">
            <a:noFill/>
            <a:miter lim="800000"/>
            <a:headEnd/>
            <a:tailEnd/>
          </a:ln>
        </p:spPr>
      </p:pic>
      <p:pic>
        <p:nvPicPr>
          <p:cNvPr id="1027" name="Picture 3"/>
          <p:cNvPicPr>
            <a:picLocks noChangeAspect="1" noChangeArrowheads="1"/>
          </p:cNvPicPr>
          <p:nvPr/>
        </p:nvPicPr>
        <p:blipFill>
          <a:blip r:embed="rId11" cstate="print"/>
          <a:srcRect/>
          <a:stretch>
            <a:fillRect/>
          </a:stretch>
        </p:blipFill>
        <p:spPr bwMode="auto">
          <a:xfrm>
            <a:off x="809171" y="4800600"/>
            <a:ext cx="2133600" cy="304800"/>
          </a:xfrm>
          <a:prstGeom prst="rect">
            <a:avLst/>
          </a:prstGeom>
          <a:noFill/>
          <a:ln w="9525">
            <a:noFill/>
            <a:miter lim="800000"/>
            <a:headEnd/>
            <a:tailEnd/>
          </a:ln>
        </p:spPr>
      </p:pic>
      <p:pic>
        <p:nvPicPr>
          <p:cNvPr id="1028" name="Picture 4"/>
          <p:cNvPicPr>
            <a:picLocks noChangeAspect="1" noChangeArrowheads="1"/>
          </p:cNvPicPr>
          <p:nvPr/>
        </p:nvPicPr>
        <p:blipFill>
          <a:blip r:embed="rId12" cstate="print"/>
          <a:srcRect/>
          <a:stretch>
            <a:fillRect/>
          </a:stretch>
        </p:blipFill>
        <p:spPr bwMode="auto">
          <a:xfrm>
            <a:off x="809171" y="5410200"/>
            <a:ext cx="2467429" cy="609600"/>
          </a:xfrm>
          <a:prstGeom prst="rect">
            <a:avLst/>
          </a:prstGeom>
          <a:noFill/>
          <a:ln w="9525">
            <a:noFill/>
            <a:miter lim="800000"/>
            <a:headEnd/>
            <a:tailEnd/>
          </a:ln>
        </p:spPr>
      </p:pic>
      <p:sp>
        <p:nvSpPr>
          <p:cNvPr id="21" name="TextBox 20"/>
          <p:cNvSpPr txBox="1"/>
          <p:nvPr/>
        </p:nvSpPr>
        <p:spPr>
          <a:xfrm>
            <a:off x="3657600" y="2971800"/>
            <a:ext cx="5071260" cy="1477328"/>
          </a:xfrm>
          <a:prstGeom prst="rect">
            <a:avLst/>
          </a:prstGeom>
          <a:solidFill>
            <a:srgbClr val="FFFFCC"/>
          </a:solidFill>
        </p:spPr>
        <p:txBody>
          <a:bodyPr wrap="square" rtlCol="0">
            <a:spAutoFit/>
          </a:bodyPr>
          <a:lstStyle/>
          <a:p>
            <a:r>
              <a:rPr lang="en-US" b="1" dirty="0" smtClean="0"/>
              <a:t>When le is typed </a:t>
            </a:r>
            <a:r>
              <a:rPr lang="en-US" b="1" dirty="0" err="1" smtClean="0"/>
              <a:t>Leib</a:t>
            </a:r>
            <a:r>
              <a:rPr lang="en-US" b="1" dirty="0" smtClean="0"/>
              <a:t> Elementary will appear after:</a:t>
            </a:r>
          </a:p>
          <a:p>
            <a:pPr marL="287338" indent="-287338">
              <a:buFont typeface="Arial" pitchFamily="34" charset="0"/>
              <a:buChar char="•"/>
            </a:pPr>
            <a:r>
              <a:rPr lang="en-US" b="1" dirty="0" smtClean="0"/>
              <a:t>A space </a:t>
            </a:r>
            <a:r>
              <a:rPr lang="en-US" b="1" u="sng" dirty="0" smtClean="0"/>
              <a:t>or</a:t>
            </a:r>
            <a:endParaRPr lang="en-US" b="1" dirty="0" smtClean="0"/>
          </a:p>
          <a:p>
            <a:pPr marL="287338" indent="-287338">
              <a:buFont typeface="Arial" pitchFamily="34" charset="0"/>
              <a:buChar char="•"/>
            </a:pPr>
            <a:r>
              <a:rPr lang="en-US" b="1" dirty="0" smtClean="0"/>
              <a:t>A punctuation mark </a:t>
            </a:r>
            <a:r>
              <a:rPr lang="en-US" b="1" u="sng" dirty="0" smtClean="0"/>
              <a:t>or</a:t>
            </a:r>
            <a:endParaRPr lang="en-US" b="1" dirty="0" smtClean="0"/>
          </a:p>
          <a:p>
            <a:pPr marL="287338" indent="-287338">
              <a:buFont typeface="Arial" pitchFamily="34" charset="0"/>
              <a:buChar char="•"/>
            </a:pPr>
            <a:r>
              <a:rPr lang="en-US" b="1" dirty="0" smtClean="0"/>
              <a:t>An enter</a:t>
            </a:r>
          </a:p>
          <a:p>
            <a:pPr marL="287338" indent="-287338">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6:14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990600"/>
          </a:xfrm>
        </p:spPr>
        <p:txBody>
          <a:bodyPr>
            <a:normAutofit fontScale="90000"/>
          </a:bodyPr>
          <a:lstStyle/>
          <a:p>
            <a:r>
              <a:rPr lang="en-US" dirty="0" smtClean="0"/>
              <a:t>Microsoft Word 2007</a:t>
            </a:r>
            <a:br>
              <a:rPr lang="en-US" dirty="0" smtClean="0"/>
            </a:br>
            <a:r>
              <a:rPr lang="en-US" dirty="0" smtClean="0"/>
              <a:t>Save Files as PDF</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2324100" y="2362200"/>
            <a:ext cx="4495800" cy="1661993"/>
          </a:xfrm>
          <a:prstGeom prst="rect">
            <a:avLst/>
          </a:prstGeom>
          <a:solidFill>
            <a:srgbClr val="FFFFCC"/>
          </a:solidFill>
        </p:spPr>
        <p:txBody>
          <a:bodyPr wrap="square" rtlCol="0">
            <a:spAutoFit/>
          </a:bodyPr>
          <a:lstStyle/>
          <a:p>
            <a:r>
              <a:rPr lang="en-US" sz="2800" dirty="0" smtClean="0"/>
              <a:t>When adding files to </a:t>
            </a:r>
            <a:r>
              <a:rPr lang="en-US" sz="2800" dirty="0" err="1" smtClean="0"/>
              <a:t>eChalk</a:t>
            </a:r>
            <a:r>
              <a:rPr lang="en-US" sz="2800" dirty="0" smtClean="0"/>
              <a:t> or other websites, ALWAYS  save files as PDF</a:t>
            </a:r>
          </a:p>
          <a:p>
            <a:pPr marL="287338" indent="-287338">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7:13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990600"/>
            <a:ext cx="8229600" cy="1143000"/>
          </a:xfrm>
        </p:spPr>
        <p:txBody>
          <a:bodyPr>
            <a:normAutofit fontScale="90000"/>
          </a:bodyPr>
          <a:lstStyle/>
          <a:p>
            <a:r>
              <a:rPr lang="en-US" dirty="0" smtClean="0"/>
              <a:t>Microsoft </a:t>
            </a:r>
            <a:r>
              <a:rPr lang="en-US" dirty="0" err="1" smtClean="0"/>
              <a:t>Powerpoint</a:t>
            </a:r>
            <a:r>
              <a:rPr lang="en-US" dirty="0" smtClean="0"/>
              <a:t> (PPT) 2007</a:t>
            </a:r>
            <a:br>
              <a:rPr lang="en-US" dirty="0" smtClean="0"/>
            </a:br>
            <a:r>
              <a:rPr lang="en-US" dirty="0" smtClean="0"/>
              <a:t>Shortcuts</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 name="Content Placeholder 18"/>
          <p:cNvSpPr>
            <a:spLocks noGrp="1"/>
          </p:cNvSpPr>
          <p:nvPr>
            <p:ph sz="half" idx="2"/>
          </p:nvPr>
        </p:nvSpPr>
        <p:spPr>
          <a:xfrm>
            <a:off x="1143000" y="2362201"/>
            <a:ext cx="6629400" cy="762000"/>
          </a:xfrm>
        </p:spPr>
        <p:txBody>
          <a:bodyPr/>
          <a:lstStyle/>
          <a:p>
            <a:pPr>
              <a:buNone/>
            </a:pPr>
            <a:r>
              <a:rPr lang="en-US" dirty="0" smtClean="0">
                <a:hlinkClick r:id="rId8"/>
              </a:rPr>
              <a:t>http://</a:t>
            </a:r>
            <a:r>
              <a:rPr lang="en-US" dirty="0" smtClean="0">
                <a:hlinkClick r:id="rId8"/>
              </a:rPr>
              <a:t>www.bitbetter.com/powerkeys.htm</a:t>
            </a:r>
            <a:r>
              <a:rPr lang="en-US" dirty="0" smtClean="0"/>
              <a:t>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7:11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1143000"/>
          </a:xfrm>
        </p:spPr>
        <p:txBody>
          <a:bodyPr>
            <a:normAutofit fontScale="90000"/>
          </a:bodyPr>
          <a:lstStyle/>
          <a:p>
            <a:r>
              <a:rPr lang="en-US" dirty="0" smtClean="0"/>
              <a:t>Microsoft PPT 2007</a:t>
            </a:r>
            <a:br>
              <a:rPr lang="en-US" dirty="0" smtClean="0"/>
            </a:br>
            <a:r>
              <a:rPr lang="en-US" dirty="0" smtClean="0"/>
              <a:t>Photo Album</a:t>
            </a:r>
            <a:endParaRPr lang="en-US" dirty="0"/>
          </a:p>
        </p:txBody>
      </p:sp>
      <p:sp>
        <p:nvSpPr>
          <p:cNvPr id="20" name="Content Placeholder 19"/>
          <p:cNvSpPr>
            <a:spLocks noGrp="1"/>
          </p:cNvSpPr>
          <p:nvPr>
            <p:ph sz="half" idx="1"/>
          </p:nvPr>
        </p:nvSpPr>
        <p:spPr>
          <a:xfrm>
            <a:off x="381000" y="1828800"/>
            <a:ext cx="8001000" cy="4525963"/>
          </a:xfrm>
        </p:spPr>
        <p:txBody>
          <a:bodyPr/>
          <a:lstStyle/>
          <a:p>
            <a:r>
              <a:rPr lang="en-US" sz="3600" b="1" dirty="0" smtClean="0"/>
              <a:t>Insert</a:t>
            </a:r>
          </a:p>
          <a:p>
            <a:r>
              <a:rPr lang="en-US" sz="3600" b="1" dirty="0" smtClean="0"/>
              <a:t>Photo Album</a:t>
            </a:r>
          </a:p>
          <a:p>
            <a:r>
              <a:rPr lang="en-US" sz="3600" b="1" dirty="0" smtClean="0"/>
              <a:t>Select Photos</a:t>
            </a:r>
          </a:p>
          <a:p>
            <a:r>
              <a:rPr lang="en-US" sz="3600" b="1" dirty="0" smtClean="0"/>
              <a:t>IF captions desired, click a layout other than “fit to slide”</a:t>
            </a:r>
          </a:p>
          <a:p>
            <a:r>
              <a:rPr lang="en-US" sz="3600" b="1" dirty="0" smtClean="0"/>
              <a:t>Other options as desired</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7:11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1143000"/>
          </a:xfrm>
        </p:spPr>
        <p:txBody>
          <a:bodyPr>
            <a:normAutofit fontScale="90000"/>
          </a:bodyPr>
          <a:lstStyle/>
          <a:p>
            <a:r>
              <a:rPr lang="en-US" dirty="0" smtClean="0"/>
              <a:t>Microsoft PPT 2007</a:t>
            </a:r>
            <a:br>
              <a:rPr lang="en-US" dirty="0" smtClean="0"/>
            </a:br>
            <a:r>
              <a:rPr lang="en-US" dirty="0" smtClean="0"/>
              <a:t>Smart </a:t>
            </a:r>
            <a:r>
              <a:rPr lang="en-US" smtClean="0"/>
              <a:t>Art INSTEAD </a:t>
            </a:r>
            <a:r>
              <a:rPr lang="en-US" dirty="0" smtClean="0"/>
              <a:t>OF Bullets</a:t>
            </a:r>
            <a:endParaRPr lang="en-US" dirty="0"/>
          </a:p>
        </p:txBody>
      </p:sp>
      <p:sp>
        <p:nvSpPr>
          <p:cNvPr id="19" name="Content Placeholder 18"/>
          <p:cNvSpPr>
            <a:spLocks noGrp="1"/>
          </p:cNvSpPr>
          <p:nvPr>
            <p:ph sz="half" idx="1"/>
          </p:nvPr>
        </p:nvSpPr>
        <p:spPr>
          <a:xfrm>
            <a:off x="457200" y="2286000"/>
            <a:ext cx="4038600" cy="3840163"/>
          </a:xfrm>
        </p:spPr>
        <p:txBody>
          <a:bodyPr/>
          <a:lstStyle/>
          <a:p>
            <a:r>
              <a:rPr lang="en-US" dirty="0" smtClean="0"/>
              <a:t>Convert bulleted list</a:t>
            </a:r>
          </a:p>
          <a:p>
            <a:r>
              <a:rPr lang="en-US" dirty="0" smtClean="0"/>
              <a:t>Select placeholder</a:t>
            </a:r>
          </a:p>
          <a:p>
            <a:r>
              <a:rPr lang="en-US" dirty="0" smtClean="0"/>
              <a:t>Home</a:t>
            </a:r>
          </a:p>
          <a:p>
            <a:r>
              <a:rPr lang="en-US" dirty="0" smtClean="0"/>
              <a:t>Paragraph Group</a:t>
            </a:r>
          </a:p>
          <a:p>
            <a:r>
              <a:rPr lang="en-US" dirty="0" smtClean="0"/>
              <a:t>Convert to Smart Art</a:t>
            </a:r>
          </a:p>
          <a:p>
            <a:endParaRPr lang="en-US" dirty="0"/>
          </a:p>
        </p:txBody>
      </p:sp>
      <p:graphicFrame>
        <p:nvGraphicFramePr>
          <p:cNvPr id="22" name="Content Placeholder 21"/>
          <p:cNvGraphicFramePr>
            <a:graphicFrameLocks noGrp="1"/>
          </p:cNvGraphicFramePr>
          <p:nvPr>
            <p:ph sz="half" idx="2"/>
          </p:nvPr>
        </p:nvGraphicFramePr>
        <p:xfrm>
          <a:off x="4648200" y="2286000"/>
          <a:ext cx="4038600" cy="38401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13" cstate="print"/>
          <a:srcRect/>
          <a:stretch>
            <a:fillRect/>
          </a:stretch>
        </p:blipFill>
        <p:spPr bwMode="auto">
          <a:xfrm>
            <a:off x="2895600" y="4800600"/>
            <a:ext cx="997527"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6:15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1143000"/>
          </a:xfrm>
        </p:spPr>
        <p:txBody>
          <a:bodyPr>
            <a:normAutofit fontScale="90000"/>
          </a:bodyPr>
          <a:lstStyle/>
          <a:p>
            <a:r>
              <a:rPr lang="en-US" dirty="0" smtClean="0"/>
              <a:t>Microsoft PPT 2007</a:t>
            </a:r>
            <a:br>
              <a:rPr lang="en-US" dirty="0" smtClean="0"/>
            </a:br>
            <a:r>
              <a:rPr lang="en-US" dirty="0" smtClean="0"/>
              <a:t>Make a Copy of an Object</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aphicFrame>
        <p:nvGraphicFramePr>
          <p:cNvPr id="18" name="Content Placeholder 17"/>
          <p:cNvGraphicFramePr>
            <a:graphicFrameLocks noGrp="1"/>
          </p:cNvGraphicFramePr>
          <p:nvPr>
            <p:ph sz="half" idx="1"/>
          </p:nvPr>
        </p:nvGraphicFramePr>
        <p:xfrm>
          <a:off x="1638300" y="2743200"/>
          <a:ext cx="5867400" cy="1905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6:15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1143000"/>
          </a:xfrm>
        </p:spPr>
        <p:txBody>
          <a:bodyPr>
            <a:normAutofit fontScale="90000"/>
          </a:bodyPr>
          <a:lstStyle/>
          <a:p>
            <a:r>
              <a:rPr lang="en-US" dirty="0" smtClean="0"/>
              <a:t>Microsoft PPT 2007</a:t>
            </a:r>
            <a:br>
              <a:rPr lang="en-US" dirty="0" smtClean="0"/>
            </a:br>
            <a:r>
              <a:rPr lang="en-US" dirty="0" smtClean="0"/>
              <a:t>Save a PPT as a PPT Show</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 name="Content Placeholder 20"/>
          <p:cNvSpPr>
            <a:spLocks noGrp="1"/>
          </p:cNvSpPr>
          <p:nvPr>
            <p:ph sz="half" idx="1"/>
          </p:nvPr>
        </p:nvSpPr>
        <p:spPr>
          <a:xfrm>
            <a:off x="1638300" y="2743200"/>
            <a:ext cx="5867400" cy="1905000"/>
          </a:xfrm>
        </p:spPr>
        <p:txBody>
          <a:bodyPr>
            <a:normAutofit fontScale="92500" lnSpcReduction="10000"/>
          </a:bodyPr>
          <a:lstStyle/>
          <a:p>
            <a:pPr>
              <a:buNone/>
            </a:pPr>
            <a:r>
              <a:rPr lang="en-US" dirty="0" smtClean="0"/>
              <a:t>A file saved/opened as a SHOW opens into full screen</a:t>
            </a:r>
          </a:p>
          <a:p>
            <a:pPr lvl="1"/>
            <a:r>
              <a:rPr lang="en-US" dirty="0" smtClean="0"/>
              <a:t>AFTER PPT file is completed, save as </a:t>
            </a:r>
            <a:r>
              <a:rPr lang="en-US" sz="2600" b="1" dirty="0" smtClean="0">
                <a:solidFill>
                  <a:srgbClr val="00B050"/>
                </a:solidFill>
              </a:rPr>
              <a:t>PPT</a:t>
            </a:r>
            <a:endParaRPr lang="en-US" b="1" dirty="0" smtClean="0">
              <a:solidFill>
                <a:srgbClr val="00B050"/>
              </a:solidFill>
            </a:endParaRPr>
          </a:p>
          <a:p>
            <a:pPr lvl="1"/>
            <a:r>
              <a:rPr lang="en-US" dirty="0" smtClean="0"/>
              <a:t>Do a SAVE AS and then select the save as file type as </a:t>
            </a:r>
            <a:r>
              <a:rPr lang="en-US" sz="2600" b="1" dirty="0" smtClean="0">
                <a:solidFill>
                  <a:srgbClr val="C00000"/>
                </a:solidFill>
              </a:rPr>
              <a:t>PowerPoint Show</a:t>
            </a:r>
            <a:endParaRPr lang="en-US" b="1" dirty="0">
              <a:solidFill>
                <a:srgbClr val="C00000"/>
              </a:solidFill>
            </a:endParaRPr>
          </a:p>
        </p:txBody>
      </p:sp>
      <p:pic>
        <p:nvPicPr>
          <p:cNvPr id="1026" name="Picture 2"/>
          <p:cNvPicPr>
            <a:picLocks noChangeAspect="1" noChangeArrowheads="1"/>
          </p:cNvPicPr>
          <p:nvPr/>
        </p:nvPicPr>
        <p:blipFill>
          <a:blip r:embed="rId8" cstate="print"/>
          <a:srcRect/>
          <a:stretch>
            <a:fillRect/>
          </a:stretch>
        </p:blipFill>
        <p:spPr bwMode="auto">
          <a:xfrm>
            <a:off x="2286000" y="4876800"/>
            <a:ext cx="4531995" cy="99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cxnSp>
        <p:nvCxnSpPr>
          <p:cNvPr id="19" name="Elbow Connector 18"/>
          <p:cNvCxnSpPr/>
          <p:nvPr/>
        </p:nvCxnSpPr>
        <p:spPr>
          <a:xfrm rot="16200000" flipH="1">
            <a:off x="5829300" y="4457700"/>
            <a:ext cx="609600" cy="533400"/>
          </a:xfrm>
          <a:prstGeom prst="bentConnector3">
            <a:avLst>
              <a:gd name="adj1" fmla="val 50000"/>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Curved Connector 21"/>
          <p:cNvCxnSpPr/>
          <p:nvPr/>
        </p:nvCxnSpPr>
        <p:spPr>
          <a:xfrm rot="5400000">
            <a:off x="6019800" y="4343400"/>
            <a:ext cx="1752600" cy="533400"/>
          </a:xfrm>
          <a:prstGeom prst="curvedConnector3">
            <a:avLst>
              <a:gd name="adj1" fmla="val 50000"/>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7:10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228600" y="838200"/>
            <a:ext cx="8229600" cy="685800"/>
          </a:xfrm>
        </p:spPr>
        <p:txBody>
          <a:bodyPr>
            <a:normAutofit fontScale="90000"/>
          </a:bodyPr>
          <a:lstStyle/>
          <a:p>
            <a:r>
              <a:rPr lang="en-US" dirty="0" smtClean="0"/>
              <a:t>Operating Systems (OS)</a:t>
            </a:r>
            <a:endParaRPr lang="en-US" dirty="0"/>
          </a:p>
        </p:txBody>
      </p:sp>
      <p:sp>
        <p:nvSpPr>
          <p:cNvPr id="18" name="Content Placeholder 17"/>
          <p:cNvSpPr>
            <a:spLocks noGrp="1"/>
          </p:cNvSpPr>
          <p:nvPr>
            <p:ph sz="half" idx="1"/>
          </p:nvPr>
        </p:nvSpPr>
        <p:spPr>
          <a:xfrm>
            <a:off x="457200" y="1600200"/>
            <a:ext cx="8229600" cy="4525963"/>
          </a:xfrm>
        </p:spPr>
        <p:txBody>
          <a:bodyPr/>
          <a:lstStyle/>
          <a:p>
            <a:endParaRPr lang="en-US" dirty="0" smtClean="0"/>
          </a:p>
          <a:p>
            <a:endParaRPr lang="en-US" dirty="0"/>
          </a:p>
        </p:txBody>
      </p:sp>
      <p:pic>
        <p:nvPicPr>
          <p:cNvPr id="1027" name="Picture 3"/>
          <p:cNvPicPr>
            <a:picLocks noChangeAspect="1" noChangeArrowheads="1"/>
          </p:cNvPicPr>
          <p:nvPr/>
        </p:nvPicPr>
        <p:blipFill>
          <a:blip r:embed="rId8" cstate="print"/>
          <a:srcRect/>
          <a:stretch>
            <a:fillRect/>
          </a:stretch>
        </p:blipFill>
        <p:spPr bwMode="auto">
          <a:xfrm>
            <a:off x="990600" y="2209800"/>
            <a:ext cx="2271437" cy="1447800"/>
          </a:xfrm>
          <a:prstGeom prst="rect">
            <a:avLst/>
          </a:prstGeom>
          <a:noFill/>
          <a:ln w="9525">
            <a:noFill/>
            <a:miter lim="800000"/>
            <a:headEnd/>
            <a:tailEnd/>
          </a:ln>
        </p:spPr>
      </p:pic>
      <p:grpSp>
        <p:nvGrpSpPr>
          <p:cNvPr id="20" name="Group 19"/>
          <p:cNvGrpSpPr/>
          <p:nvPr/>
        </p:nvGrpSpPr>
        <p:grpSpPr>
          <a:xfrm>
            <a:off x="5181600" y="3962400"/>
            <a:ext cx="3657600" cy="2286000"/>
            <a:chOff x="1143000" y="3962400"/>
            <a:chExt cx="3657600" cy="2286000"/>
          </a:xfrm>
        </p:grpSpPr>
        <p:pic>
          <p:nvPicPr>
            <p:cNvPr id="1029" name="Picture 5"/>
            <p:cNvPicPr>
              <a:picLocks noChangeAspect="1" noChangeArrowheads="1"/>
            </p:cNvPicPr>
            <p:nvPr/>
          </p:nvPicPr>
          <p:blipFill>
            <a:blip r:embed="rId9" cstate="print"/>
            <a:srcRect/>
            <a:stretch>
              <a:fillRect/>
            </a:stretch>
          </p:blipFill>
          <p:spPr bwMode="auto">
            <a:xfrm>
              <a:off x="1143000" y="3962400"/>
              <a:ext cx="1316671" cy="2286000"/>
            </a:xfrm>
            <a:prstGeom prst="rect">
              <a:avLst/>
            </a:prstGeom>
            <a:noFill/>
            <a:ln w="9525">
              <a:noFill/>
              <a:miter lim="800000"/>
              <a:headEnd/>
              <a:tailEnd/>
            </a:ln>
          </p:spPr>
        </p:pic>
        <p:sp>
          <p:nvSpPr>
            <p:cNvPr id="19" name="TextBox 18"/>
            <p:cNvSpPr txBox="1"/>
            <p:nvPr/>
          </p:nvSpPr>
          <p:spPr>
            <a:xfrm>
              <a:off x="2514600" y="5562600"/>
              <a:ext cx="2286000" cy="646331"/>
            </a:xfrm>
            <a:prstGeom prst="rect">
              <a:avLst/>
            </a:prstGeom>
            <a:noFill/>
          </p:spPr>
          <p:txBody>
            <a:bodyPr wrap="square" rtlCol="0">
              <a:spAutoFit/>
            </a:bodyPr>
            <a:lstStyle/>
            <a:p>
              <a:r>
                <a:rPr lang="en-US" dirty="0" smtClean="0"/>
                <a:t>Mobile Devices such as Google Android</a:t>
              </a:r>
              <a:endParaRPr lang="en-US" dirty="0"/>
            </a:p>
          </p:txBody>
        </p:sp>
      </p:grpSp>
      <p:pic>
        <p:nvPicPr>
          <p:cNvPr id="1030" name="Picture 6"/>
          <p:cNvPicPr>
            <a:picLocks noChangeAspect="1" noChangeArrowheads="1"/>
          </p:cNvPicPr>
          <p:nvPr/>
        </p:nvPicPr>
        <p:blipFill>
          <a:blip r:embed="rId10" cstate="print"/>
          <a:srcRect/>
          <a:stretch>
            <a:fillRect/>
          </a:stretch>
        </p:blipFill>
        <p:spPr bwMode="auto">
          <a:xfrm>
            <a:off x="838200" y="4953000"/>
            <a:ext cx="2971800" cy="630195"/>
          </a:xfrm>
          <a:prstGeom prst="rect">
            <a:avLst/>
          </a:prstGeom>
          <a:noFill/>
          <a:ln w="9525">
            <a:noFill/>
            <a:miter lim="800000"/>
            <a:headEnd/>
            <a:tailEnd/>
          </a:ln>
        </p:spPr>
      </p:pic>
      <p:grpSp>
        <p:nvGrpSpPr>
          <p:cNvPr id="24" name="Group 23"/>
          <p:cNvGrpSpPr/>
          <p:nvPr/>
        </p:nvGrpSpPr>
        <p:grpSpPr>
          <a:xfrm>
            <a:off x="5748236" y="1752600"/>
            <a:ext cx="2744946" cy="1495425"/>
            <a:chOff x="5748236" y="1752600"/>
            <a:chExt cx="2744946" cy="1495425"/>
          </a:xfrm>
        </p:grpSpPr>
        <p:pic>
          <p:nvPicPr>
            <p:cNvPr id="1031" name="Picture 7"/>
            <p:cNvPicPr>
              <a:picLocks noChangeAspect="1" noChangeArrowheads="1"/>
            </p:cNvPicPr>
            <p:nvPr/>
          </p:nvPicPr>
          <p:blipFill>
            <a:blip r:embed="rId11" cstate="print"/>
            <a:srcRect/>
            <a:stretch>
              <a:fillRect/>
            </a:stretch>
          </p:blipFill>
          <p:spPr bwMode="auto">
            <a:xfrm>
              <a:off x="5748236" y="1752600"/>
              <a:ext cx="2524329" cy="1495425"/>
            </a:xfrm>
            <a:prstGeom prst="rect">
              <a:avLst/>
            </a:prstGeom>
            <a:noFill/>
            <a:ln w="9525">
              <a:noFill/>
              <a:miter lim="800000"/>
              <a:headEnd/>
              <a:tailEnd/>
            </a:ln>
          </p:spPr>
        </p:pic>
        <p:pic>
          <p:nvPicPr>
            <p:cNvPr id="1032" name="Picture 8"/>
            <p:cNvPicPr>
              <a:picLocks noChangeAspect="1" noChangeArrowheads="1"/>
            </p:cNvPicPr>
            <p:nvPr/>
          </p:nvPicPr>
          <p:blipFill>
            <a:blip r:embed="rId12" cstate="print"/>
            <a:srcRect/>
            <a:stretch>
              <a:fillRect/>
            </a:stretch>
          </p:blipFill>
          <p:spPr bwMode="auto">
            <a:xfrm rot="2070269">
              <a:off x="7588307" y="1970354"/>
              <a:ext cx="904875" cy="438150"/>
            </a:xfrm>
            <a:prstGeom prst="rect">
              <a:avLst/>
            </a:prstGeom>
            <a:noFill/>
            <a:ln w="9525">
              <a:noFill/>
              <a:miter lim="800000"/>
              <a:headEnd/>
              <a:tailEnd/>
            </a:ln>
          </p:spPr>
        </p:pic>
      </p:grpSp>
      <p:sp>
        <p:nvSpPr>
          <p:cNvPr id="25" name="Teardrop 24"/>
          <p:cNvSpPr/>
          <p:nvPr/>
        </p:nvSpPr>
        <p:spPr>
          <a:xfrm>
            <a:off x="609600" y="1752600"/>
            <a:ext cx="2971800" cy="2286000"/>
          </a:xfrm>
          <a:prstGeom prst="teardrop">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nodeType="withEffect">
                                  <p:stCondLst>
                                    <p:cond delay="500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15000"/>
                                  </p:stCondLst>
                                  <p:childTnLst>
                                    <p:set>
                                      <p:cBhvr>
                                        <p:cTn id="10" dur="1" fill="hold">
                                          <p:stCondLst>
                                            <p:cond delay="0"/>
                                          </p:stCondLst>
                                        </p:cTn>
                                        <p:tgtEl>
                                          <p:spTgt spid="20"/>
                                        </p:tgtEl>
                                        <p:attrNameLst>
                                          <p:attrName>style.visibility</p:attrName>
                                        </p:attrNameLst>
                                      </p:cBhvr>
                                      <p:to>
                                        <p:strVal val="visible"/>
                                      </p:to>
                                    </p:set>
                                  </p:childTnLst>
                                </p:cTn>
                              </p:par>
                              <p:par>
                                <p:cTn id="11" presetID="51" presetClass="entr" presetSubtype="0" fill="hold" grpId="0" nodeType="withEffect">
                                  <p:stCondLst>
                                    <p:cond delay="200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770" decel="100000"/>
                                        <p:tgtEl>
                                          <p:spTgt spid="25"/>
                                        </p:tgtEl>
                                      </p:cBhvr>
                                    </p:animEffect>
                                    <p:animScale>
                                      <p:cBhvr>
                                        <p:cTn id="14" dur="770" decel="100000"/>
                                        <p:tgtEl>
                                          <p:spTgt spid="25"/>
                                        </p:tgtEl>
                                      </p:cBhvr>
                                      <p:from x="10000" y="10000"/>
                                      <p:to x="200000" y="450000"/>
                                    </p:animScale>
                                    <p:animScale>
                                      <p:cBhvr>
                                        <p:cTn id="15" dur="1230" accel="100000" fill="hold">
                                          <p:stCondLst>
                                            <p:cond delay="770"/>
                                          </p:stCondLst>
                                        </p:cTn>
                                        <p:tgtEl>
                                          <p:spTgt spid="25"/>
                                        </p:tgtEl>
                                      </p:cBhvr>
                                      <p:from x="200000" y="450000"/>
                                      <p:to x="100000" y="100000"/>
                                    </p:animScale>
                                    <p:set>
                                      <p:cBhvr>
                                        <p:cTn id="16" dur="770" fill="hold"/>
                                        <p:tgtEl>
                                          <p:spTgt spid="25"/>
                                        </p:tgtEl>
                                        <p:attrNameLst>
                                          <p:attrName>ppt_x</p:attrName>
                                        </p:attrNameLst>
                                      </p:cBhvr>
                                      <p:to>
                                        <p:strVal val="(0.5)"/>
                                      </p:to>
                                    </p:set>
                                    <p:anim from="(0.5)" to="(#ppt_x)" calcmode="lin" valueType="num">
                                      <p:cBhvr>
                                        <p:cTn id="17" dur="1230" accel="100000" fill="hold">
                                          <p:stCondLst>
                                            <p:cond delay="770"/>
                                          </p:stCondLst>
                                        </p:cTn>
                                        <p:tgtEl>
                                          <p:spTgt spid="25"/>
                                        </p:tgtEl>
                                        <p:attrNameLst>
                                          <p:attrName>ppt_x</p:attrName>
                                        </p:attrNameLst>
                                      </p:cBhvr>
                                    </p:anim>
                                    <p:set>
                                      <p:cBhvr>
                                        <p:cTn id="18" dur="770" fill="hold"/>
                                        <p:tgtEl>
                                          <p:spTgt spid="25"/>
                                        </p:tgtEl>
                                        <p:attrNameLst>
                                          <p:attrName>ppt_y</p:attrName>
                                        </p:attrNameLst>
                                      </p:cBhvr>
                                      <p:to>
                                        <p:strVal val="(#ppt_y+0.4)"/>
                                      </p:to>
                                    </p:set>
                                    <p:anim from="(#ppt_y+0.4)" to="(#ppt_y)" calcmode="lin" valueType="num">
                                      <p:cBhvr>
                                        <p:cTn id="19" dur="1230" accel="100000" fill="hold">
                                          <p:stCondLst>
                                            <p:cond delay="770"/>
                                          </p:stCondLst>
                                        </p:cTn>
                                        <p:tgtEl>
                                          <p:spTgt spid="2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6:15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1143000"/>
          </a:xfrm>
        </p:spPr>
        <p:txBody>
          <a:bodyPr>
            <a:normAutofit fontScale="90000"/>
          </a:bodyPr>
          <a:lstStyle/>
          <a:p>
            <a:r>
              <a:rPr lang="en-US" dirty="0" smtClean="0"/>
              <a:t>Microsoft PPT 2007</a:t>
            </a:r>
            <a:br>
              <a:rPr lang="en-US" dirty="0" smtClean="0"/>
            </a:br>
            <a:r>
              <a:rPr lang="en-US" dirty="0" smtClean="0"/>
              <a:t>You Experiment</a:t>
            </a:r>
            <a:endParaRPr lang="en-US" dirty="0"/>
          </a:p>
        </p:txBody>
      </p:sp>
      <p:sp>
        <p:nvSpPr>
          <p:cNvPr id="2050" name="AutoShape 2"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Question, Mark, Circle, cli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 name="Content Placeholder 20"/>
          <p:cNvSpPr>
            <a:spLocks noGrp="1"/>
          </p:cNvSpPr>
          <p:nvPr>
            <p:ph sz="half" idx="1"/>
          </p:nvPr>
        </p:nvSpPr>
        <p:spPr>
          <a:xfrm>
            <a:off x="914400" y="2209800"/>
            <a:ext cx="7315200" cy="3200400"/>
          </a:xfrm>
        </p:spPr>
        <p:txBody>
          <a:bodyPr>
            <a:normAutofit fontScale="92500" lnSpcReduction="10000"/>
          </a:bodyPr>
          <a:lstStyle/>
          <a:p>
            <a:r>
              <a:rPr lang="en-US" dirty="0" smtClean="0"/>
              <a:t>WordArt</a:t>
            </a:r>
          </a:p>
          <a:p>
            <a:r>
              <a:rPr lang="en-US" dirty="0" err="1" smtClean="0"/>
              <a:t>SmartArt</a:t>
            </a:r>
            <a:endParaRPr lang="en-US" dirty="0" smtClean="0"/>
          </a:p>
          <a:p>
            <a:r>
              <a:rPr lang="en-US" dirty="0" smtClean="0"/>
              <a:t>Hyperlink</a:t>
            </a:r>
          </a:p>
          <a:p>
            <a:r>
              <a:rPr lang="en-US" dirty="0" smtClean="0"/>
              <a:t>Picture, Clip Art, and/or Shapes (picture formatting options)</a:t>
            </a:r>
          </a:p>
          <a:p>
            <a:r>
              <a:rPr lang="en-US" dirty="0" smtClean="0"/>
              <a:t>Design Themes</a:t>
            </a:r>
          </a:p>
          <a:p>
            <a:r>
              <a:rPr lang="en-US" dirty="0" smtClean="0"/>
              <a:t>Others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6:29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762000"/>
            <a:ext cx="8229600" cy="731838"/>
          </a:xfrm>
        </p:spPr>
        <p:txBody>
          <a:bodyPr>
            <a:normAutofit fontScale="90000"/>
          </a:bodyPr>
          <a:lstStyle/>
          <a:p>
            <a:r>
              <a:rPr lang="en-US" dirty="0" smtClean="0"/>
              <a:t>Windows XP—</a:t>
            </a:r>
            <a:r>
              <a:rPr lang="en-US" i="1" dirty="0" smtClean="0"/>
              <a:t>The Desktop</a:t>
            </a:r>
            <a:endParaRPr lang="en-US" i="1" dirty="0"/>
          </a:p>
        </p:txBody>
      </p:sp>
      <p:pic>
        <p:nvPicPr>
          <p:cNvPr id="2050" name="Picture 2"/>
          <p:cNvPicPr>
            <a:picLocks noGrp="1" noChangeAspect="1" noChangeArrowheads="1"/>
          </p:cNvPicPr>
          <p:nvPr>
            <p:ph sz="half" idx="1"/>
          </p:nvPr>
        </p:nvPicPr>
        <p:blipFill>
          <a:blip r:embed="rId8" cstate="print"/>
          <a:stretch>
            <a:fillRect/>
          </a:stretch>
        </p:blipFill>
        <p:spPr bwMode="auto">
          <a:xfrm>
            <a:off x="228600" y="1524001"/>
            <a:ext cx="1066800" cy="318940"/>
          </a:xfrm>
          <a:prstGeom prst="rect">
            <a:avLst/>
          </a:prstGeom>
          <a:noFill/>
          <a:ln w="9525">
            <a:noFill/>
            <a:miter lim="800000"/>
            <a:headEnd/>
            <a:tailEnd/>
          </a:ln>
        </p:spPr>
      </p:pic>
      <p:grpSp>
        <p:nvGrpSpPr>
          <p:cNvPr id="28" name="Group 27"/>
          <p:cNvGrpSpPr/>
          <p:nvPr/>
        </p:nvGrpSpPr>
        <p:grpSpPr>
          <a:xfrm>
            <a:off x="228600" y="2446868"/>
            <a:ext cx="8153400" cy="954107"/>
            <a:chOff x="228600" y="2463798"/>
            <a:chExt cx="8153400" cy="954107"/>
          </a:xfrm>
        </p:grpSpPr>
        <p:grpSp>
          <p:nvGrpSpPr>
            <p:cNvPr id="23" name="Group 22"/>
            <p:cNvGrpSpPr/>
            <p:nvPr/>
          </p:nvGrpSpPr>
          <p:grpSpPr>
            <a:xfrm>
              <a:off x="228600" y="2616195"/>
              <a:ext cx="3375991" cy="304800"/>
              <a:chOff x="533400" y="2286000"/>
              <a:chExt cx="3375991" cy="304800"/>
            </a:xfrm>
          </p:grpSpPr>
          <p:pic>
            <p:nvPicPr>
              <p:cNvPr id="2052" name="Picture 4"/>
              <p:cNvPicPr>
                <a:picLocks noChangeAspect="1" noChangeArrowheads="1"/>
              </p:cNvPicPr>
              <p:nvPr/>
            </p:nvPicPr>
            <p:blipFill>
              <a:blip r:embed="rId9" cstate="print"/>
              <a:srcRect/>
              <a:stretch>
                <a:fillRect/>
              </a:stretch>
            </p:blipFill>
            <p:spPr bwMode="auto">
              <a:xfrm>
                <a:off x="533400" y="2286000"/>
                <a:ext cx="2209800" cy="285750"/>
              </a:xfrm>
              <a:prstGeom prst="rect">
                <a:avLst/>
              </a:prstGeom>
              <a:noFill/>
              <a:ln w="9525">
                <a:noFill/>
                <a:miter lim="800000"/>
                <a:headEnd/>
                <a:tailEnd/>
              </a:ln>
            </p:spPr>
          </p:pic>
          <p:pic>
            <p:nvPicPr>
              <p:cNvPr id="2053" name="Picture 5"/>
              <p:cNvPicPr>
                <a:picLocks noChangeAspect="1" noChangeArrowheads="1"/>
              </p:cNvPicPr>
              <p:nvPr/>
            </p:nvPicPr>
            <p:blipFill>
              <a:blip r:embed="rId10" cstate="print"/>
              <a:srcRect/>
              <a:stretch>
                <a:fillRect/>
              </a:stretch>
            </p:blipFill>
            <p:spPr bwMode="auto">
              <a:xfrm>
                <a:off x="2743200" y="2286000"/>
                <a:ext cx="1166191" cy="304800"/>
              </a:xfrm>
              <a:prstGeom prst="rect">
                <a:avLst/>
              </a:prstGeom>
              <a:noFill/>
              <a:ln w="9525">
                <a:noFill/>
                <a:miter lim="800000"/>
                <a:headEnd/>
                <a:tailEnd/>
              </a:ln>
            </p:spPr>
          </p:pic>
        </p:grpSp>
        <p:sp>
          <p:nvSpPr>
            <p:cNvPr id="25" name="TextBox 24"/>
            <p:cNvSpPr txBox="1"/>
            <p:nvPr/>
          </p:nvSpPr>
          <p:spPr>
            <a:xfrm>
              <a:off x="3657600" y="2463798"/>
              <a:ext cx="4724400" cy="954107"/>
            </a:xfrm>
            <a:prstGeom prst="rect">
              <a:avLst/>
            </a:prstGeom>
            <a:noFill/>
          </p:spPr>
          <p:txBody>
            <a:bodyPr wrap="square" rtlCol="0">
              <a:spAutoFit/>
            </a:bodyPr>
            <a:lstStyle/>
            <a:p>
              <a:r>
                <a:rPr lang="en-US" sz="2800" dirty="0" smtClean="0"/>
                <a:t>Taskbar; switch between opened programs</a:t>
              </a:r>
            </a:p>
          </p:txBody>
        </p:sp>
      </p:grpSp>
      <p:grpSp>
        <p:nvGrpSpPr>
          <p:cNvPr id="29" name="Group 28"/>
          <p:cNvGrpSpPr/>
          <p:nvPr/>
        </p:nvGrpSpPr>
        <p:grpSpPr>
          <a:xfrm>
            <a:off x="228600" y="3810000"/>
            <a:ext cx="7848600" cy="1504950"/>
            <a:chOff x="228600" y="3810000"/>
            <a:chExt cx="7848600" cy="1504950"/>
          </a:xfrm>
        </p:grpSpPr>
        <p:pic>
          <p:nvPicPr>
            <p:cNvPr id="2054" name="Picture 6"/>
            <p:cNvPicPr>
              <a:picLocks noChangeAspect="1" noChangeArrowheads="1"/>
            </p:cNvPicPr>
            <p:nvPr/>
          </p:nvPicPr>
          <p:blipFill>
            <a:blip r:embed="rId11" cstate="print"/>
            <a:srcRect/>
            <a:stretch>
              <a:fillRect/>
            </a:stretch>
          </p:blipFill>
          <p:spPr bwMode="auto">
            <a:xfrm>
              <a:off x="228600" y="3810000"/>
              <a:ext cx="1190625" cy="1504950"/>
            </a:xfrm>
            <a:prstGeom prst="rect">
              <a:avLst/>
            </a:prstGeom>
            <a:noFill/>
            <a:ln w="9525">
              <a:noFill/>
              <a:miter lim="800000"/>
              <a:headEnd/>
              <a:tailEnd/>
            </a:ln>
          </p:spPr>
        </p:pic>
        <p:sp>
          <p:nvSpPr>
            <p:cNvPr id="27" name="TextBox 26"/>
            <p:cNvSpPr txBox="1"/>
            <p:nvPr/>
          </p:nvSpPr>
          <p:spPr>
            <a:xfrm>
              <a:off x="3657600" y="3810000"/>
              <a:ext cx="4419600" cy="954107"/>
            </a:xfrm>
            <a:prstGeom prst="rect">
              <a:avLst/>
            </a:prstGeom>
            <a:noFill/>
          </p:spPr>
          <p:txBody>
            <a:bodyPr wrap="square" rtlCol="0">
              <a:spAutoFit/>
            </a:bodyPr>
            <a:lstStyle/>
            <a:p>
              <a:r>
                <a:rPr lang="en-US" sz="2800" dirty="0" smtClean="0"/>
                <a:t>Shortcuts to applications, files, programs, . . .</a:t>
              </a:r>
              <a:endParaRPr lang="en-US" sz="2800" dirty="0"/>
            </a:p>
          </p:txBody>
        </p:sp>
      </p:grpSp>
      <p:sp>
        <p:nvSpPr>
          <p:cNvPr id="30" name="TextBox 29"/>
          <p:cNvSpPr txBox="1"/>
          <p:nvPr/>
        </p:nvSpPr>
        <p:spPr>
          <a:xfrm>
            <a:off x="3699934" y="1447800"/>
            <a:ext cx="4509696" cy="523220"/>
          </a:xfrm>
          <a:prstGeom prst="rect">
            <a:avLst/>
          </a:prstGeom>
          <a:noFill/>
        </p:spPr>
        <p:txBody>
          <a:bodyPr wrap="none" rtlCol="0">
            <a:spAutoFit/>
          </a:bodyPr>
          <a:lstStyle/>
          <a:p>
            <a:r>
              <a:rPr lang="en-US" sz="2800" dirty="0" smtClean="0"/>
              <a:t>Open menus and applications</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6:29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762000"/>
            <a:ext cx="8229600" cy="731838"/>
          </a:xfrm>
        </p:spPr>
        <p:txBody>
          <a:bodyPr>
            <a:normAutofit fontScale="90000"/>
          </a:bodyPr>
          <a:lstStyle/>
          <a:p>
            <a:r>
              <a:rPr lang="en-US" dirty="0" smtClean="0"/>
              <a:t>Windows Explorer </a:t>
            </a:r>
            <a:r>
              <a:rPr lang="en-US" dirty="0" smtClean="0">
                <a:sym typeface="Symbol"/>
              </a:rPr>
              <a:t> Internet Explorer</a:t>
            </a:r>
            <a:endParaRPr lang="en-US" i="1" dirty="0"/>
          </a:p>
        </p:txBody>
      </p:sp>
      <p:sp>
        <p:nvSpPr>
          <p:cNvPr id="24" name="Content Placeholder 23"/>
          <p:cNvSpPr>
            <a:spLocks noGrp="1"/>
          </p:cNvSpPr>
          <p:nvPr>
            <p:ph sz="half" idx="1"/>
          </p:nvPr>
        </p:nvSpPr>
        <p:spPr>
          <a:xfrm>
            <a:off x="381000" y="1600200"/>
            <a:ext cx="4038600" cy="4525963"/>
          </a:xfrm>
        </p:spPr>
        <p:txBody>
          <a:bodyPr/>
          <a:lstStyle/>
          <a:p>
            <a:r>
              <a:rPr lang="en-US" dirty="0" smtClean="0"/>
              <a:t>Explore “things” </a:t>
            </a:r>
            <a:r>
              <a:rPr lang="en-US" sz="3200" b="1" dirty="0" smtClean="0">
                <a:solidFill>
                  <a:schemeClr val="tx1">
                    <a:lumMod val="50000"/>
                    <a:lumOff val="50000"/>
                  </a:schemeClr>
                </a:solidFill>
              </a:rPr>
              <a:t>inside</a:t>
            </a:r>
            <a:r>
              <a:rPr lang="en-US" sz="3200" dirty="0" smtClean="0"/>
              <a:t> </a:t>
            </a:r>
            <a:r>
              <a:rPr lang="en-US" dirty="0" smtClean="0"/>
              <a:t>your computer</a:t>
            </a:r>
          </a:p>
          <a:p>
            <a:r>
              <a:rPr lang="en-US" dirty="0" smtClean="0"/>
              <a:t>Opens automatically when any folder is opened</a:t>
            </a:r>
            <a:endParaRPr lang="en-US" dirty="0"/>
          </a:p>
        </p:txBody>
      </p:sp>
      <p:sp>
        <p:nvSpPr>
          <p:cNvPr id="26" name="Content Placeholder 23"/>
          <p:cNvSpPr>
            <a:spLocks noGrp="1"/>
          </p:cNvSpPr>
          <p:nvPr>
            <p:ph sz="half" idx="1"/>
          </p:nvPr>
        </p:nvSpPr>
        <p:spPr>
          <a:xfrm>
            <a:off x="4876800" y="1600200"/>
            <a:ext cx="4038600" cy="4525963"/>
          </a:xfrm>
        </p:spPr>
        <p:txBody>
          <a:bodyPr/>
          <a:lstStyle/>
          <a:p>
            <a:r>
              <a:rPr lang="en-US" dirty="0" smtClean="0"/>
              <a:t>Explore “things” </a:t>
            </a:r>
            <a:r>
              <a:rPr lang="en-US" sz="3200" b="1" dirty="0" smtClean="0">
                <a:solidFill>
                  <a:schemeClr val="tx1">
                    <a:lumMod val="50000"/>
                    <a:lumOff val="50000"/>
                  </a:schemeClr>
                </a:solidFill>
              </a:rPr>
              <a:t>outside</a:t>
            </a:r>
            <a:r>
              <a:rPr lang="en-US" dirty="0" smtClean="0"/>
              <a:t> your computer</a:t>
            </a:r>
          </a:p>
          <a:p>
            <a:r>
              <a:rPr lang="en-US" dirty="0" smtClean="0"/>
              <a:t>Mainly uses Internet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3"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4"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5"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6"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6:30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a:t>
            </a:r>
            <a:r>
              <a:rPr lang="en-US" dirty="0" err="1" smtClean="0"/>
              <a:t>Alt+Tab</a:t>
            </a:r>
            <a:endParaRPr lang="en-US" dirty="0"/>
          </a:p>
        </p:txBody>
      </p:sp>
      <p:sp>
        <p:nvSpPr>
          <p:cNvPr id="15" name="Content Placeholder 14"/>
          <p:cNvSpPr>
            <a:spLocks noGrp="1"/>
          </p:cNvSpPr>
          <p:nvPr>
            <p:ph sz="half" idx="1"/>
          </p:nvPr>
        </p:nvSpPr>
        <p:spPr>
          <a:xfrm>
            <a:off x="800100" y="3505200"/>
            <a:ext cx="7543800" cy="1524000"/>
          </a:xfrm>
        </p:spPr>
        <p:txBody>
          <a:bodyPr>
            <a:normAutofit fontScale="92500" lnSpcReduction="20000"/>
          </a:bodyPr>
          <a:lstStyle/>
          <a:p>
            <a:r>
              <a:rPr lang="en-US" dirty="0" smtClean="0"/>
              <a:t>Hold down the ALT and TAB key simultaneously</a:t>
            </a:r>
          </a:p>
          <a:p>
            <a:r>
              <a:rPr lang="en-US" dirty="0" smtClean="0"/>
              <a:t>At desired program, release both</a:t>
            </a:r>
          </a:p>
          <a:p>
            <a:r>
              <a:rPr lang="en-US" dirty="0" smtClean="0"/>
              <a:t>The desired program will have a box around it, most likely blue</a:t>
            </a:r>
            <a:endParaRPr lang="en-US" dirty="0"/>
          </a:p>
        </p:txBody>
      </p:sp>
      <p:pic>
        <p:nvPicPr>
          <p:cNvPr id="1026" name="Picture 2" descr="http://1.bp.blogspot.com/_FN98eHvI0Yg/SNpz32xNoMI/AAAAAAAAAzE/G88O_EhfYNw/s400/alt_tab.gif"/>
          <p:cNvPicPr>
            <a:picLocks noChangeAspect="1" noChangeArrowheads="1"/>
          </p:cNvPicPr>
          <p:nvPr/>
        </p:nvPicPr>
        <p:blipFill>
          <a:blip r:embed="rId7" cstate="print"/>
          <a:srcRect/>
          <a:stretch>
            <a:fillRect/>
          </a:stretch>
        </p:blipFill>
        <p:spPr bwMode="auto">
          <a:xfrm>
            <a:off x="2564548" y="1524000"/>
            <a:ext cx="4014904" cy="1447800"/>
          </a:xfrm>
          <a:prstGeom prst="rect">
            <a:avLst/>
          </a:prstGeom>
          <a:noFill/>
        </p:spPr>
      </p:pic>
      <p:sp>
        <p:nvSpPr>
          <p:cNvPr id="19" name="Rectangle 18"/>
          <p:cNvSpPr/>
          <p:nvPr/>
        </p:nvSpPr>
        <p:spPr>
          <a:xfrm>
            <a:off x="4159044" y="1767348"/>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6:30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a:t>
            </a:r>
            <a:r>
              <a:rPr lang="en-US" sz="3100" dirty="0" smtClean="0"/>
              <a:t>(and IE)</a:t>
            </a:r>
            <a:r>
              <a:rPr lang="en-US" dirty="0" smtClean="0"/>
              <a:t>:  </a:t>
            </a:r>
            <a:r>
              <a:rPr lang="en-US" dirty="0" smtClean="0"/>
              <a:t>Full Screen</a:t>
            </a:r>
            <a:endParaRPr lang="en-US" dirty="0"/>
          </a:p>
        </p:txBody>
      </p:sp>
      <p:pic>
        <p:nvPicPr>
          <p:cNvPr id="21506" name="Picture 2"/>
          <p:cNvPicPr>
            <a:picLocks noChangeAspect="1" noChangeArrowheads="1"/>
          </p:cNvPicPr>
          <p:nvPr/>
        </p:nvPicPr>
        <p:blipFill>
          <a:blip r:embed="rId8" cstate="print"/>
          <a:srcRect/>
          <a:stretch>
            <a:fillRect/>
          </a:stretch>
        </p:blipFill>
        <p:spPr bwMode="auto">
          <a:xfrm>
            <a:off x="762000" y="2057400"/>
            <a:ext cx="3324225" cy="1200150"/>
          </a:xfrm>
          <a:prstGeom prst="rect">
            <a:avLst/>
          </a:prstGeom>
          <a:noFill/>
          <a:ln w="9525">
            <a:noFill/>
            <a:miter lim="800000"/>
            <a:headEnd/>
            <a:tailEnd/>
          </a:ln>
        </p:spPr>
      </p:pic>
      <p:pic>
        <p:nvPicPr>
          <p:cNvPr id="21507" name="Picture 3"/>
          <p:cNvPicPr>
            <a:picLocks noChangeAspect="1" noChangeArrowheads="1"/>
          </p:cNvPicPr>
          <p:nvPr/>
        </p:nvPicPr>
        <p:blipFill>
          <a:blip r:embed="rId9" cstate="print"/>
          <a:srcRect/>
          <a:stretch>
            <a:fillRect/>
          </a:stretch>
        </p:blipFill>
        <p:spPr bwMode="auto">
          <a:xfrm>
            <a:off x="4776498" y="2081082"/>
            <a:ext cx="3886200" cy="1152787"/>
          </a:xfrm>
          <a:prstGeom prst="rect">
            <a:avLst/>
          </a:prstGeom>
          <a:noFill/>
          <a:ln w="9525">
            <a:noFill/>
            <a:miter lim="800000"/>
            <a:headEnd/>
            <a:tailEnd/>
          </a:ln>
        </p:spPr>
      </p:pic>
      <p:sp>
        <p:nvSpPr>
          <p:cNvPr id="20" name="TextBox 19"/>
          <p:cNvSpPr txBox="1"/>
          <p:nvPr/>
        </p:nvSpPr>
        <p:spPr>
          <a:xfrm>
            <a:off x="1635755" y="3962400"/>
            <a:ext cx="1576714" cy="646331"/>
          </a:xfrm>
          <a:prstGeom prst="rect">
            <a:avLst/>
          </a:prstGeom>
          <a:noFill/>
        </p:spPr>
        <p:txBody>
          <a:bodyPr wrap="none" rtlCol="0">
            <a:spAutoFit/>
          </a:bodyPr>
          <a:lstStyle/>
          <a:p>
            <a:r>
              <a:rPr lang="en-US" b="1" dirty="0" smtClean="0"/>
              <a:t>Not full screen</a:t>
            </a:r>
          </a:p>
          <a:p>
            <a:r>
              <a:rPr lang="en-US" b="1" dirty="0" smtClean="0"/>
              <a:t>Normal view</a:t>
            </a:r>
            <a:endParaRPr lang="en-US" b="1" dirty="0"/>
          </a:p>
        </p:txBody>
      </p:sp>
      <p:sp>
        <p:nvSpPr>
          <p:cNvPr id="21" name="TextBox 20"/>
          <p:cNvSpPr txBox="1"/>
          <p:nvPr/>
        </p:nvSpPr>
        <p:spPr>
          <a:xfrm>
            <a:off x="5029200" y="3962400"/>
            <a:ext cx="3380797" cy="646331"/>
          </a:xfrm>
          <a:prstGeom prst="rect">
            <a:avLst/>
          </a:prstGeom>
          <a:noFill/>
        </p:spPr>
        <p:txBody>
          <a:bodyPr wrap="none" rtlCol="0">
            <a:spAutoFit/>
          </a:bodyPr>
          <a:lstStyle/>
          <a:p>
            <a:r>
              <a:rPr lang="en-US" b="1" dirty="0" smtClean="0"/>
              <a:t>Full screen</a:t>
            </a:r>
          </a:p>
          <a:p>
            <a:r>
              <a:rPr lang="en-US" b="1" dirty="0" smtClean="0"/>
              <a:t>All toolbars and menus disappear</a:t>
            </a:r>
            <a:endParaRPr lang="en-US" b="1" dirty="0"/>
          </a:p>
        </p:txBody>
      </p:sp>
      <p:sp>
        <p:nvSpPr>
          <p:cNvPr id="22" name="TextBox 21"/>
          <p:cNvSpPr txBox="1"/>
          <p:nvPr/>
        </p:nvSpPr>
        <p:spPr>
          <a:xfrm>
            <a:off x="3390555" y="5334000"/>
            <a:ext cx="2362891" cy="830997"/>
          </a:xfrm>
          <a:prstGeom prst="rect">
            <a:avLst/>
          </a:prstGeom>
          <a:solidFill>
            <a:srgbClr val="FFFF99"/>
          </a:solidFill>
        </p:spPr>
        <p:txBody>
          <a:bodyPr wrap="none" rtlCol="0">
            <a:spAutoFit/>
          </a:bodyPr>
          <a:lstStyle/>
          <a:p>
            <a:r>
              <a:rPr lang="en-US" sz="4800" b="1" dirty="0" smtClean="0"/>
              <a:t>F11</a:t>
            </a:r>
            <a:r>
              <a:rPr lang="en-US" sz="2400" b="1" dirty="0" smtClean="0"/>
              <a:t> to toggle </a:t>
            </a:r>
            <a:endParaRPr lang="en-US"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6:37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Taskbar Options</a:t>
            </a:r>
            <a:endParaRPr lang="en-US" dirty="0"/>
          </a:p>
        </p:txBody>
      </p:sp>
      <p:grpSp>
        <p:nvGrpSpPr>
          <p:cNvPr id="3" name="Group 32"/>
          <p:cNvGrpSpPr/>
          <p:nvPr/>
        </p:nvGrpSpPr>
        <p:grpSpPr>
          <a:xfrm>
            <a:off x="990600" y="1582010"/>
            <a:ext cx="7147338" cy="399190"/>
            <a:chOff x="228601" y="1828800"/>
            <a:chExt cx="7147338" cy="399190"/>
          </a:xfrm>
        </p:grpSpPr>
        <p:sp>
          <p:nvSpPr>
            <p:cNvPr id="20" name="TextBox 19"/>
            <p:cNvSpPr txBox="1"/>
            <p:nvPr/>
          </p:nvSpPr>
          <p:spPr>
            <a:xfrm>
              <a:off x="6400800" y="1828800"/>
              <a:ext cx="975139" cy="369332"/>
            </a:xfrm>
            <a:prstGeom prst="rect">
              <a:avLst/>
            </a:prstGeom>
            <a:noFill/>
          </p:spPr>
          <p:txBody>
            <a:bodyPr wrap="none" rtlCol="0">
              <a:spAutoFit/>
            </a:bodyPr>
            <a:lstStyle/>
            <a:p>
              <a:r>
                <a:rPr lang="en-US" b="1" dirty="0" smtClean="0"/>
                <a:t>Task Bar</a:t>
              </a:r>
              <a:endParaRPr lang="en-US" b="1" dirty="0"/>
            </a:p>
          </p:txBody>
        </p:sp>
        <p:pic>
          <p:nvPicPr>
            <p:cNvPr id="22530" name="Picture 2"/>
            <p:cNvPicPr>
              <a:picLocks noChangeAspect="1" noChangeArrowheads="1"/>
            </p:cNvPicPr>
            <p:nvPr/>
          </p:nvPicPr>
          <p:blipFill>
            <a:blip r:embed="rId8" cstate="print"/>
            <a:srcRect/>
            <a:stretch>
              <a:fillRect/>
            </a:stretch>
          </p:blipFill>
          <p:spPr bwMode="auto">
            <a:xfrm>
              <a:off x="228601" y="1905000"/>
              <a:ext cx="5562600" cy="322990"/>
            </a:xfrm>
            <a:prstGeom prst="rect">
              <a:avLst/>
            </a:prstGeom>
            <a:noFill/>
            <a:ln w="9525">
              <a:noFill/>
              <a:miter lim="800000"/>
              <a:headEnd/>
              <a:tailEnd/>
            </a:ln>
          </p:spPr>
        </p:pic>
      </p:grpSp>
      <p:pic>
        <p:nvPicPr>
          <p:cNvPr id="2050" name="Picture 2"/>
          <p:cNvPicPr>
            <a:picLocks noChangeAspect="1" noChangeArrowheads="1"/>
          </p:cNvPicPr>
          <p:nvPr/>
        </p:nvPicPr>
        <p:blipFill>
          <a:blip r:embed="rId9" cstate="print"/>
          <a:srcRect/>
          <a:stretch>
            <a:fillRect/>
          </a:stretch>
        </p:blipFill>
        <p:spPr bwMode="auto">
          <a:xfrm>
            <a:off x="838200" y="2452058"/>
            <a:ext cx="2777067" cy="1371600"/>
          </a:xfrm>
          <a:prstGeom prst="rect">
            <a:avLst/>
          </a:prstGeom>
          <a:noFill/>
          <a:ln w="9525">
            <a:noFill/>
            <a:miter lim="800000"/>
            <a:headEnd/>
            <a:tailEnd/>
          </a:ln>
        </p:spPr>
      </p:pic>
      <p:pic>
        <p:nvPicPr>
          <p:cNvPr id="2051" name="Picture 3"/>
          <p:cNvPicPr>
            <a:picLocks noChangeAspect="1" noChangeArrowheads="1"/>
          </p:cNvPicPr>
          <p:nvPr/>
        </p:nvPicPr>
        <p:blipFill>
          <a:blip r:embed="rId10" cstate="print"/>
          <a:srcRect/>
          <a:stretch>
            <a:fillRect/>
          </a:stretch>
        </p:blipFill>
        <p:spPr bwMode="auto">
          <a:xfrm>
            <a:off x="4495800" y="2452058"/>
            <a:ext cx="4067175" cy="42535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0" y="2"/>
            <a:ext cx="2209801" cy="506186"/>
          </a:xfrm>
          <a:prstGeom prst="rect">
            <a:avLst/>
          </a:prstGeom>
          <a:noFill/>
          <a:ln w="9525">
            <a:noFill/>
            <a:miter lim="800000"/>
            <a:headEnd/>
            <a:tailEnd/>
          </a:ln>
          <a:effectLst/>
        </p:spPr>
      </p:pic>
      <p:pic>
        <p:nvPicPr>
          <p:cNvPr id="5" name="Picture 4" descr="eagle.jpg"/>
          <p:cNvPicPr>
            <a:picLocks noChangeAspect="1"/>
          </p:cNvPicPr>
          <p:nvPr/>
        </p:nvPicPr>
        <p:blipFill>
          <a:blip r:embed="rId4" cstate="print"/>
          <a:stretch>
            <a:fillRect/>
          </a:stretch>
        </p:blipFill>
        <p:spPr>
          <a:xfrm>
            <a:off x="4267201" y="0"/>
            <a:ext cx="384174" cy="502920"/>
          </a:xfrm>
          <a:prstGeom prst="rect">
            <a:avLst/>
          </a:prstGeom>
        </p:spPr>
      </p:pic>
      <p:grpSp>
        <p:nvGrpSpPr>
          <p:cNvPr id="2" name="Group 5"/>
          <p:cNvGrpSpPr/>
          <p:nvPr/>
        </p:nvGrpSpPr>
        <p:grpSpPr>
          <a:xfrm>
            <a:off x="6806044" y="0"/>
            <a:ext cx="2337956" cy="502920"/>
            <a:chOff x="6795654" y="0"/>
            <a:chExt cx="2337955" cy="502920"/>
          </a:xfrm>
        </p:grpSpPr>
        <p:pic>
          <p:nvPicPr>
            <p:cNvPr id="7" name="Picture 6" descr="shed.jpg"/>
            <p:cNvPicPr>
              <a:picLocks noChangeAspect="1"/>
            </p:cNvPicPr>
            <p:nvPr/>
          </p:nvPicPr>
          <p:blipFill>
            <a:blip r:embed="rId5" cstate="print"/>
            <a:stretch>
              <a:fillRect/>
            </a:stretch>
          </p:blipFill>
          <p:spPr>
            <a:xfrm>
              <a:off x="7620692" y="0"/>
              <a:ext cx="754380" cy="502920"/>
            </a:xfrm>
            <a:prstGeom prst="rect">
              <a:avLst/>
            </a:prstGeom>
          </p:spPr>
        </p:pic>
        <p:pic>
          <p:nvPicPr>
            <p:cNvPr id="8" name="Picture 7" descr="Falling Water--Architectural Class_posted_b120407.jpg"/>
            <p:cNvPicPr>
              <a:picLocks noChangeAspect="1"/>
            </p:cNvPicPr>
            <p:nvPr/>
          </p:nvPicPr>
          <p:blipFill>
            <a:blip r:embed="rId6" cstate="print"/>
            <a:stretch>
              <a:fillRect/>
            </a:stretch>
          </p:blipFill>
          <p:spPr>
            <a:xfrm>
              <a:off x="8379229" y="0"/>
              <a:ext cx="754380" cy="502920"/>
            </a:xfrm>
            <a:prstGeom prst="rect">
              <a:avLst/>
            </a:prstGeom>
          </p:spPr>
        </p:pic>
        <p:pic>
          <p:nvPicPr>
            <p:cNvPr id="9" name="Picture 8" descr="Nick F_research on poultry science.jpg"/>
            <p:cNvPicPr>
              <a:picLocks noChangeAspect="1"/>
            </p:cNvPicPr>
            <p:nvPr/>
          </p:nvPicPr>
          <p:blipFill>
            <a:blip r:embed="rId7" cstate="print"/>
            <a:stretch>
              <a:fillRect/>
            </a:stretch>
          </p:blipFill>
          <p:spPr>
            <a:xfrm>
              <a:off x="6795654" y="0"/>
              <a:ext cx="817245" cy="502920"/>
            </a:xfrm>
            <a:prstGeom prst="rect">
              <a:avLst/>
            </a:prstGeom>
          </p:spPr>
        </p:pic>
      </p:grpSp>
      <p:sp>
        <p:nvSpPr>
          <p:cNvPr id="10" name="Date Placeholder 27"/>
          <p:cNvSpPr txBox="1">
            <a:spLocks/>
          </p:cNvSpPr>
          <p:nvPr/>
        </p:nvSpPr>
        <p:spPr>
          <a:xfrm>
            <a:off x="0" y="6858000"/>
            <a:ext cx="2133600" cy="502920"/>
          </a:xfrm>
          <a:prstGeom prst="rect">
            <a:avLst/>
          </a:prstGeom>
          <a:gradFill flip="none" rotWithShape="1">
            <a:gsLst>
              <a:gs pos="2000">
                <a:schemeClr val="tx1"/>
              </a:gs>
              <a:gs pos="50000">
                <a:srgbClr val="C00000">
                  <a:shade val="67500"/>
                  <a:satMod val="115000"/>
                </a:srgbClr>
              </a:gs>
              <a:gs pos="100000">
                <a:srgbClr val="C00000">
                  <a:shade val="100000"/>
                  <a:satMod val="115000"/>
                </a:srgbClr>
              </a:gs>
            </a:gsLst>
            <a:path path="circle">
              <a:fillToRect l="50000" t="50000" r="50000" b="50000"/>
            </a:path>
            <a:tileRect/>
          </a:gradFill>
          <a:ln>
            <a:gradFill>
              <a:gsLst>
                <a:gs pos="0">
                  <a:schemeClr val="bg1">
                    <a:lumMod val="95000"/>
                    <a:lumOff val="5000"/>
                  </a:schemeClr>
                </a:gs>
                <a:gs pos="50000">
                  <a:schemeClr val="accent1">
                    <a:tint val="44500"/>
                    <a:satMod val="160000"/>
                  </a:schemeClr>
                </a:gs>
                <a:gs pos="100000">
                  <a:schemeClr val="accent1">
                    <a:tint val="23500"/>
                    <a:satMod val="160000"/>
                  </a:schemeClr>
                </a:gs>
              </a:gsLst>
              <a:lin ang="5400000" scaled="0"/>
            </a:gradFill>
          </a:ln>
        </p:spPr>
        <p:txBody>
          <a:bodyPr anchor="ctr">
            <a:noAutofit/>
          </a:bodyPr>
          <a:lstStyle>
            <a:lvl1pPr algn="ctr">
              <a:defRPr sz="1600">
                <a:solidFill>
                  <a:srgbClr val="FFFFFF"/>
                </a:solidFill>
                <a:latin typeface="Calibri" pitchFamily="34" charset="0"/>
              </a:defRPr>
            </a:lvl1pPr>
            <a:extLst/>
          </a:lstStyle>
          <a:p>
            <a:pPr marL="0" marR="0" lvl="0" indent="0" algn="ctr" defTabSz="914400" rtl="0" eaLnBrk="1" fontAlgn="auto" latinLnBrk="0" hangingPunct="1">
              <a:lnSpc>
                <a:spcPct val="100000"/>
              </a:lnSpc>
              <a:spcBef>
                <a:spcPts val="1200"/>
              </a:spcBef>
              <a:spcAft>
                <a:spcPts val="0"/>
              </a:spcAft>
              <a:buClrTx/>
              <a:buSzTx/>
              <a:buFontTx/>
              <a:buNone/>
              <a:tabLst/>
              <a:defRPr/>
            </a:pPr>
            <a:fld id="{A0271909-72C3-49B1-8448-4239A52CDFFE}" type="datetime8">
              <a:rPr kumimoji="0" lang="en-US" sz="1600" b="0" i="0" u="none" strike="noStrike" kern="1200" cap="none" spc="0" normalizeH="0" baseline="0" noProof="0" smtClean="0">
                <a:ln>
                  <a:noFill/>
                </a:ln>
                <a:solidFill>
                  <a:srgbClr val="FFFFFF"/>
                </a:solidFill>
                <a:effectLst/>
                <a:uLnTx/>
                <a:uFillTx/>
                <a:latin typeface="Calibri" pitchFamily="34" charset="0"/>
                <a:ea typeface="+mn-ea"/>
                <a:cs typeface="+mn-cs"/>
              </a:rPr>
              <a:pPr marL="0" marR="0" lvl="0" indent="0" algn="ctr" defTabSz="914400" rtl="0" eaLnBrk="1" fontAlgn="auto" latinLnBrk="0" hangingPunct="1">
                <a:lnSpc>
                  <a:spcPct val="100000"/>
                </a:lnSpc>
                <a:spcBef>
                  <a:spcPts val="1200"/>
                </a:spcBef>
                <a:spcAft>
                  <a:spcPts val="0"/>
                </a:spcAft>
                <a:buClrTx/>
                <a:buSzTx/>
                <a:buFontTx/>
                <a:buNone/>
                <a:tabLst/>
                <a:defRPr/>
              </a:pPr>
              <a:t>6/18/2012 6:37 PM</a:t>
            </a:fld>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11" name="Slide Number Placeholder 5"/>
          <p:cNvSpPr txBox="1">
            <a:spLocks/>
          </p:cNvSpPr>
          <p:nvPr/>
        </p:nvSpPr>
        <p:spPr>
          <a:xfrm>
            <a:off x="7772400" y="6872748"/>
            <a:ext cx="1371600" cy="502920"/>
          </a:xfrm>
          <a:prstGeom prst="rect">
            <a:avLst/>
          </a:prstGeom>
          <a:solidFill>
            <a:schemeClr val="tx1"/>
          </a:solidFill>
        </p:spPr>
        <p:txBody>
          <a:bodyPr anchor="ctr"/>
          <a:lstStyle>
            <a:lvl1pPr>
              <a:defRPr sz="1400" b="0" u="none"/>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93143-89E2-4429-A047-B9AAFE00F87A}" type="slidenum">
              <a:rPr lang="en-US" sz="1600" b="1" smtClean="0">
                <a:solidFill>
                  <a:schemeClr val="bg1"/>
                </a:solidFill>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2" name="Slide Number Placeholder 5"/>
          <p:cNvSpPr txBox="1">
            <a:spLocks/>
          </p:cNvSpPr>
          <p:nvPr/>
        </p:nvSpPr>
        <p:spPr>
          <a:xfrm>
            <a:off x="2133600" y="6872748"/>
            <a:ext cx="5638800" cy="502920"/>
          </a:xfrm>
          <a:prstGeom prst="rect">
            <a:avLst/>
          </a:prstGeom>
          <a:solidFill>
            <a:schemeClr val="tx1"/>
          </a:solidFill>
        </p:spPr>
        <p:txBody>
          <a:bodyPr anchor="ctr"/>
          <a:lstStyle>
            <a:lvl1pPr>
              <a:defRPr sz="1400" b="0" u="none"/>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chemeClr val="bg1"/>
                </a:solidFill>
                <a:effectLst/>
                <a:uLnTx/>
                <a:uFillTx/>
                <a:latin typeface="+mn-lt"/>
                <a:ea typeface="+mn-ea"/>
                <a:cs typeface="+mn-cs"/>
              </a:rPr>
              <a:t>Tech Camp 2012:  Computer Basics</a:t>
            </a:r>
            <a:endParaRPr kumimoji="0" lang="en-US" sz="1600" b="1" i="0" u="none" strike="noStrike" kern="1200" cap="none" spc="0" normalizeH="0" baseline="0" noProof="0" dirty="0">
              <a:ln>
                <a:noFill/>
              </a:ln>
              <a:solidFill>
                <a:schemeClr val="bg1"/>
              </a:solidFill>
              <a:effectLst/>
              <a:uLnTx/>
              <a:uFillTx/>
              <a:latin typeface="+mn-lt"/>
              <a:ea typeface="+mn-ea"/>
              <a:cs typeface="+mn-cs"/>
            </a:endParaRPr>
          </a:p>
        </p:txBody>
      </p:sp>
      <p:sp>
        <p:nvSpPr>
          <p:cNvPr id="13" name="Rectangle 12"/>
          <p:cNvSpPr/>
          <p:nvPr/>
        </p:nvSpPr>
        <p:spPr>
          <a:xfrm>
            <a:off x="590550" y="685800"/>
            <a:ext cx="8549640" cy="13716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685800"/>
            <a:ext cx="530352" cy="1371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p:cNvSpPr>
            <a:spLocks noGrp="1"/>
          </p:cNvSpPr>
          <p:nvPr>
            <p:ph type="title"/>
          </p:nvPr>
        </p:nvSpPr>
        <p:spPr>
          <a:xfrm>
            <a:off x="457200" y="838200"/>
            <a:ext cx="8229600" cy="685800"/>
          </a:xfrm>
        </p:spPr>
        <p:txBody>
          <a:bodyPr>
            <a:normAutofit fontScale="90000"/>
          </a:bodyPr>
          <a:lstStyle/>
          <a:p>
            <a:r>
              <a:rPr lang="en-US" dirty="0" smtClean="0"/>
              <a:t>Windows:  Quick Launch Bar</a:t>
            </a:r>
            <a:endParaRPr lang="en-US" dirty="0"/>
          </a:p>
        </p:txBody>
      </p:sp>
      <p:grpSp>
        <p:nvGrpSpPr>
          <p:cNvPr id="33" name="Group 32"/>
          <p:cNvGrpSpPr/>
          <p:nvPr/>
        </p:nvGrpSpPr>
        <p:grpSpPr>
          <a:xfrm>
            <a:off x="929862" y="2057400"/>
            <a:ext cx="7147338" cy="399190"/>
            <a:chOff x="228601" y="1828800"/>
            <a:chExt cx="7147338" cy="399190"/>
          </a:xfrm>
        </p:grpSpPr>
        <p:sp>
          <p:nvSpPr>
            <p:cNvPr id="20" name="TextBox 19"/>
            <p:cNvSpPr txBox="1"/>
            <p:nvPr/>
          </p:nvSpPr>
          <p:spPr>
            <a:xfrm>
              <a:off x="6400800" y="1828800"/>
              <a:ext cx="975139" cy="369332"/>
            </a:xfrm>
            <a:prstGeom prst="rect">
              <a:avLst/>
            </a:prstGeom>
            <a:noFill/>
          </p:spPr>
          <p:txBody>
            <a:bodyPr wrap="none" rtlCol="0">
              <a:spAutoFit/>
            </a:bodyPr>
            <a:lstStyle/>
            <a:p>
              <a:r>
                <a:rPr lang="en-US" b="1" dirty="0" smtClean="0"/>
                <a:t>Task Bar</a:t>
              </a:r>
              <a:endParaRPr lang="en-US" b="1" dirty="0"/>
            </a:p>
          </p:txBody>
        </p:sp>
        <p:pic>
          <p:nvPicPr>
            <p:cNvPr id="22530" name="Picture 2"/>
            <p:cNvPicPr>
              <a:picLocks noChangeAspect="1" noChangeArrowheads="1"/>
            </p:cNvPicPr>
            <p:nvPr/>
          </p:nvPicPr>
          <p:blipFill>
            <a:blip r:embed="rId8" cstate="print"/>
            <a:srcRect/>
            <a:stretch>
              <a:fillRect/>
            </a:stretch>
          </p:blipFill>
          <p:spPr bwMode="auto">
            <a:xfrm>
              <a:off x="228601" y="1905000"/>
              <a:ext cx="5562600" cy="322990"/>
            </a:xfrm>
            <a:prstGeom prst="rect">
              <a:avLst/>
            </a:prstGeom>
            <a:noFill/>
            <a:ln w="9525">
              <a:noFill/>
              <a:miter lim="800000"/>
              <a:headEnd/>
              <a:tailEnd/>
            </a:ln>
          </p:spPr>
        </p:pic>
      </p:grpSp>
      <p:grpSp>
        <p:nvGrpSpPr>
          <p:cNvPr id="32" name="Group 31"/>
          <p:cNvGrpSpPr/>
          <p:nvPr/>
        </p:nvGrpSpPr>
        <p:grpSpPr>
          <a:xfrm>
            <a:off x="929861" y="3505200"/>
            <a:ext cx="7147339" cy="609600"/>
            <a:chOff x="228600" y="2438400"/>
            <a:chExt cx="7147339" cy="609600"/>
          </a:xfrm>
        </p:grpSpPr>
        <p:pic>
          <p:nvPicPr>
            <p:cNvPr id="1026" name="Picture 2"/>
            <p:cNvPicPr>
              <a:picLocks noChangeAspect="1" noChangeArrowheads="1"/>
            </p:cNvPicPr>
            <p:nvPr/>
          </p:nvPicPr>
          <p:blipFill>
            <a:blip r:embed="rId9" cstate="print"/>
            <a:srcRect/>
            <a:stretch>
              <a:fillRect/>
            </a:stretch>
          </p:blipFill>
          <p:spPr bwMode="auto">
            <a:xfrm>
              <a:off x="228600" y="2514600"/>
              <a:ext cx="3228975" cy="352425"/>
            </a:xfrm>
            <a:prstGeom prst="rect">
              <a:avLst/>
            </a:prstGeom>
            <a:noFill/>
            <a:ln w="9525">
              <a:noFill/>
              <a:miter lim="800000"/>
              <a:headEnd/>
              <a:tailEnd/>
            </a:ln>
          </p:spPr>
        </p:pic>
        <p:sp>
          <p:nvSpPr>
            <p:cNvPr id="19" name="TextBox 18"/>
            <p:cNvSpPr txBox="1"/>
            <p:nvPr/>
          </p:nvSpPr>
          <p:spPr>
            <a:xfrm>
              <a:off x="5531678" y="2590800"/>
              <a:ext cx="1844261" cy="369332"/>
            </a:xfrm>
            <a:prstGeom prst="rect">
              <a:avLst/>
            </a:prstGeom>
            <a:noFill/>
          </p:spPr>
          <p:txBody>
            <a:bodyPr wrap="square" rtlCol="0">
              <a:spAutoFit/>
            </a:bodyPr>
            <a:lstStyle/>
            <a:p>
              <a:r>
                <a:rPr lang="en-US" b="1" dirty="0" smtClean="0"/>
                <a:t>Quick Launch Bar</a:t>
              </a:r>
            </a:p>
          </p:txBody>
        </p:sp>
        <p:grpSp>
          <p:nvGrpSpPr>
            <p:cNvPr id="31" name="Group 30"/>
            <p:cNvGrpSpPr/>
            <p:nvPr/>
          </p:nvGrpSpPr>
          <p:grpSpPr>
            <a:xfrm>
              <a:off x="1143000" y="2438400"/>
              <a:ext cx="4267200" cy="609600"/>
              <a:chOff x="1143000" y="2438400"/>
              <a:chExt cx="4267200" cy="609600"/>
            </a:xfrm>
          </p:grpSpPr>
          <p:sp>
            <p:nvSpPr>
              <p:cNvPr id="28" name="Rounded Rectangle 27"/>
              <p:cNvSpPr/>
              <p:nvPr/>
            </p:nvSpPr>
            <p:spPr>
              <a:xfrm>
                <a:off x="1143000" y="2438400"/>
                <a:ext cx="990600" cy="6096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hape 29"/>
              <p:cNvCxnSpPr>
                <a:stCxn id="28" idx="2"/>
              </p:cNvCxnSpPr>
              <p:nvPr/>
            </p:nvCxnSpPr>
            <p:spPr>
              <a:xfrm rot="5400000" flipH="1" flipV="1">
                <a:off x="3409950" y="1047750"/>
                <a:ext cx="228600" cy="3771900"/>
              </a:xfrm>
              <a:prstGeom prst="bentConnector4">
                <a:avLst>
                  <a:gd name="adj1" fmla="val -100000"/>
                  <a:gd name="adj2" fmla="val 56566"/>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version>
  <revision id="1.1.42414.0"/>
</version>
</file>

<file path=customXml/itemProps1.xml><?xml version="1.0" encoding="utf-8"?>
<ds:datastoreItem xmlns:ds="http://schemas.openxmlformats.org/officeDocument/2006/customXml" ds:itemID="{08718752-9E13-4041-839F-5F635A8D5F71}">
  <ds:schemaRefs/>
</ds:datastoreItem>
</file>

<file path=docProps/app.xml><?xml version="1.0" encoding="utf-8"?>
<Properties xmlns="http://schemas.openxmlformats.org/officeDocument/2006/extended-properties" xmlns:vt="http://schemas.openxmlformats.org/officeDocument/2006/docPropsVTypes">
  <TotalTime>844</TotalTime>
  <Words>1445</Words>
  <Application>Microsoft Office PowerPoint</Application>
  <PresentationFormat>On-screen Show (4:3)</PresentationFormat>
  <Paragraphs>334</Paragraphs>
  <Slides>30</Slides>
  <Notes>27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Computer Basics</vt:lpstr>
      <vt:lpstr>Topics</vt:lpstr>
      <vt:lpstr>Operating Systems (OS)</vt:lpstr>
      <vt:lpstr>Windows XP—The Desktop</vt:lpstr>
      <vt:lpstr>Windows Explorer  Internet Explorer</vt:lpstr>
      <vt:lpstr>Windows:  Alt+Tab</vt:lpstr>
      <vt:lpstr>Windows (and IE):  Full Screen</vt:lpstr>
      <vt:lpstr>Windows:  Taskbar Options</vt:lpstr>
      <vt:lpstr>Windows:  Quick Launch Bar</vt:lpstr>
      <vt:lpstr>Windows:  Control Panel</vt:lpstr>
      <vt:lpstr>Windows:  Folders/Files</vt:lpstr>
      <vt:lpstr>Windows:  Moving Files</vt:lpstr>
      <vt:lpstr>Windows:  Creating Folders</vt:lpstr>
      <vt:lpstr>Outlook Email—Within District Changing  View</vt:lpstr>
      <vt:lpstr>Outlook Email—Within District Creating Folders</vt:lpstr>
      <vt:lpstr>Outlook Email—Within District Moving Emails into Folders</vt:lpstr>
      <vt:lpstr>Outlook Email—Within District Add Signature Line</vt:lpstr>
      <vt:lpstr>Outlook Email—Within District Create a Rule</vt:lpstr>
      <vt:lpstr>Outlook Email</vt:lpstr>
      <vt:lpstr>Microsoft Word 2007 Insert Caption</vt:lpstr>
      <vt:lpstr>Microsoft Word 2007 Insert Watermark</vt:lpstr>
      <vt:lpstr>Microsoft Word 2007 Sort Lists</vt:lpstr>
      <vt:lpstr>Microsoft Word 2007 AutoCorrect</vt:lpstr>
      <vt:lpstr>Microsoft Word 2007 Save Files as PDF</vt:lpstr>
      <vt:lpstr>Microsoft Powerpoint (PPT) 2007 Shortcuts</vt:lpstr>
      <vt:lpstr>Microsoft PPT 2007 Photo Album</vt:lpstr>
      <vt:lpstr>Microsoft PPT 2007 Smart Art INSTEAD OF Bullets</vt:lpstr>
      <vt:lpstr>Microsoft PPT 2007 Make a Copy of an Object</vt:lpstr>
      <vt:lpstr>Microsoft PPT 2007 Save a PPT as a PPT Show</vt:lpstr>
      <vt:lpstr>Microsoft PPT 2007 You Experiment</vt:lpstr>
    </vt:vector>
  </TitlesOfParts>
  <Company>dasd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Basics</dc:title>
  <dc:creator>DASD</dc:creator>
  <cp:lastModifiedBy>DASD</cp:lastModifiedBy>
  <cp:revision>77</cp:revision>
  <dcterms:created xsi:type="dcterms:W3CDTF">2012-06-12T23:00:21Z</dcterms:created>
  <dcterms:modified xsi:type="dcterms:W3CDTF">2012-06-18T23:30:27Z</dcterms:modified>
</cp:coreProperties>
</file>